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466"/>
    <a:srgbClr val="A03217"/>
    <a:srgbClr val="364F11"/>
    <a:srgbClr val="15225E"/>
    <a:srgbClr val="194810"/>
    <a:srgbClr val="205914"/>
    <a:srgbClr val="F5E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692"/>
  </p:normalViewPr>
  <p:slideViewPr>
    <p:cSldViewPr snapToGrid="0">
      <p:cViewPr varScale="1">
        <p:scale>
          <a:sx n="106" d="100"/>
          <a:sy n="106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FC004-0D9D-413A-ADAF-AB7692077A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D54155-A6BD-4F9C-9A77-3ADFDD76F89E}">
      <dgm:prSet/>
      <dgm:spPr>
        <a:solidFill>
          <a:srgbClr val="A03217"/>
        </a:solidFill>
      </dgm:spPr>
      <dgm:t>
        <a:bodyPr/>
        <a:lstStyle/>
        <a:p>
          <a:r>
            <a:rPr lang="en-IN"/>
            <a:t>R² Score: 0.8830</a:t>
          </a:r>
          <a:endParaRPr lang="en-US"/>
        </a:p>
      </dgm:t>
    </dgm:pt>
    <dgm:pt modelId="{4F8D211B-E5B1-4CD9-8CA1-954798D4B478}" type="parTrans" cxnId="{88F646EE-8367-468C-B7D1-14A18A898252}">
      <dgm:prSet/>
      <dgm:spPr/>
      <dgm:t>
        <a:bodyPr/>
        <a:lstStyle/>
        <a:p>
          <a:endParaRPr lang="en-US"/>
        </a:p>
      </dgm:t>
    </dgm:pt>
    <dgm:pt modelId="{AACC6358-4C5D-4940-B554-764104635F11}" type="sibTrans" cxnId="{88F646EE-8367-468C-B7D1-14A18A898252}">
      <dgm:prSet/>
      <dgm:spPr/>
      <dgm:t>
        <a:bodyPr/>
        <a:lstStyle/>
        <a:p>
          <a:endParaRPr lang="en-US"/>
        </a:p>
      </dgm:t>
    </dgm:pt>
    <dgm:pt modelId="{3E66D531-7105-46CB-BFF8-5AB09CCB1943}">
      <dgm:prSet/>
      <dgm:spPr>
        <a:solidFill>
          <a:srgbClr val="A03217"/>
        </a:solidFill>
      </dgm:spPr>
      <dgm:t>
        <a:bodyPr/>
        <a:lstStyle/>
        <a:p>
          <a:r>
            <a:rPr lang="en-IN"/>
            <a:t>MSE: 2.6808</a:t>
          </a:r>
          <a:endParaRPr lang="en-US"/>
        </a:p>
      </dgm:t>
    </dgm:pt>
    <dgm:pt modelId="{5B0E9EE1-0DA1-4C45-BB7B-8C51018CAA33}" type="parTrans" cxnId="{69C4FADA-606C-47DE-B9FF-901273104308}">
      <dgm:prSet/>
      <dgm:spPr/>
      <dgm:t>
        <a:bodyPr/>
        <a:lstStyle/>
        <a:p>
          <a:endParaRPr lang="en-US"/>
        </a:p>
      </dgm:t>
    </dgm:pt>
    <dgm:pt modelId="{683A3126-B3D3-4EB9-9F60-4992077499B0}" type="sibTrans" cxnId="{69C4FADA-606C-47DE-B9FF-901273104308}">
      <dgm:prSet/>
      <dgm:spPr/>
      <dgm:t>
        <a:bodyPr/>
        <a:lstStyle/>
        <a:p>
          <a:endParaRPr lang="en-US"/>
        </a:p>
      </dgm:t>
    </dgm:pt>
    <dgm:pt modelId="{BC7AD888-684B-459E-9F7D-6C490592E2F7}">
      <dgm:prSet/>
      <dgm:spPr>
        <a:solidFill>
          <a:srgbClr val="A03217"/>
        </a:solidFill>
      </dgm:spPr>
      <dgm:t>
        <a:bodyPr/>
        <a:lstStyle/>
        <a:p>
          <a:r>
            <a:rPr lang="en-IN"/>
            <a:t>Intercept: 4.5142 </a:t>
          </a:r>
          <a:endParaRPr lang="en-US"/>
        </a:p>
      </dgm:t>
    </dgm:pt>
    <dgm:pt modelId="{01AF45D8-097C-40E6-9CC4-E6B2F3C8652B}" type="parTrans" cxnId="{FBC49ADF-1550-466B-92AE-D1EF24319C88}">
      <dgm:prSet/>
      <dgm:spPr/>
      <dgm:t>
        <a:bodyPr/>
        <a:lstStyle/>
        <a:p>
          <a:endParaRPr lang="en-US"/>
        </a:p>
      </dgm:t>
    </dgm:pt>
    <dgm:pt modelId="{3D5BCFC5-4A58-45D9-A8AA-ACA817C6E49C}" type="sibTrans" cxnId="{FBC49ADF-1550-466B-92AE-D1EF24319C88}">
      <dgm:prSet/>
      <dgm:spPr/>
      <dgm:t>
        <a:bodyPr/>
        <a:lstStyle/>
        <a:p>
          <a:endParaRPr lang="en-US"/>
        </a:p>
      </dgm:t>
    </dgm:pt>
    <dgm:pt modelId="{143B0878-67AB-4759-A743-026AC7A61983}">
      <dgm:prSet/>
      <dgm:spPr>
        <a:solidFill>
          <a:srgbClr val="A03217"/>
        </a:solidFill>
      </dgm:spPr>
      <dgm:t>
        <a:bodyPr/>
        <a:lstStyle/>
        <a:p>
          <a:r>
            <a:rPr lang="en-IN"/>
            <a:t>Coefficients: </a:t>
          </a:r>
          <a:endParaRPr lang="en-US"/>
        </a:p>
      </dgm:t>
    </dgm:pt>
    <dgm:pt modelId="{69867FEB-FAE8-44FA-903B-00345FBBD0E4}" type="parTrans" cxnId="{58301698-9810-4B8C-BE22-33CD3100E8D8}">
      <dgm:prSet/>
      <dgm:spPr/>
      <dgm:t>
        <a:bodyPr/>
        <a:lstStyle/>
        <a:p>
          <a:endParaRPr lang="en-US"/>
        </a:p>
      </dgm:t>
    </dgm:pt>
    <dgm:pt modelId="{78143836-B8D0-4A53-A0AC-398DE6314E39}" type="sibTrans" cxnId="{58301698-9810-4B8C-BE22-33CD3100E8D8}">
      <dgm:prSet/>
      <dgm:spPr/>
      <dgm:t>
        <a:bodyPr/>
        <a:lstStyle/>
        <a:p>
          <a:endParaRPr lang="en-US"/>
        </a:p>
      </dgm:t>
    </dgm:pt>
    <dgm:pt modelId="{ADEA19A7-6363-42C3-91DD-81F8BAF6F967}">
      <dgm:prSet/>
      <dgm:spPr/>
      <dgm:t>
        <a:bodyPr/>
        <a:lstStyle/>
        <a:p>
          <a:r>
            <a:rPr lang="en-IN"/>
            <a:t>0.05642276</a:t>
          </a:r>
          <a:endParaRPr lang="en-US"/>
        </a:p>
      </dgm:t>
    </dgm:pt>
    <dgm:pt modelId="{9241FDA3-EE97-4E10-9E03-3FA3E0309CFD}" type="parTrans" cxnId="{C528366E-2B83-45C2-9527-20B3D578EDD7}">
      <dgm:prSet/>
      <dgm:spPr/>
      <dgm:t>
        <a:bodyPr/>
        <a:lstStyle/>
        <a:p>
          <a:endParaRPr lang="en-US"/>
        </a:p>
      </dgm:t>
    </dgm:pt>
    <dgm:pt modelId="{5CABF1B0-723A-4447-8BFE-3EEBD9F9A513}" type="sibTrans" cxnId="{C528366E-2B83-45C2-9527-20B3D578EDD7}">
      <dgm:prSet/>
      <dgm:spPr/>
      <dgm:t>
        <a:bodyPr/>
        <a:lstStyle/>
        <a:p>
          <a:endParaRPr lang="en-US"/>
        </a:p>
      </dgm:t>
    </dgm:pt>
    <dgm:pt modelId="{0E40FAA7-5CA3-4EBD-974F-5A4A5B1A1C84}">
      <dgm:prSet/>
      <dgm:spPr/>
      <dgm:t>
        <a:bodyPr/>
        <a:lstStyle/>
        <a:p>
          <a:r>
            <a:rPr lang="en-IN"/>
            <a:t>0.10885805 </a:t>
          </a:r>
          <a:endParaRPr lang="en-US"/>
        </a:p>
      </dgm:t>
    </dgm:pt>
    <dgm:pt modelId="{9B44F487-5D0C-4F07-B0F5-6B469814FF57}" type="parTrans" cxnId="{B52D6698-165C-4D5E-AC48-ADBF1DF6654A}">
      <dgm:prSet/>
      <dgm:spPr/>
      <dgm:t>
        <a:bodyPr/>
        <a:lstStyle/>
        <a:p>
          <a:endParaRPr lang="en-US"/>
        </a:p>
      </dgm:t>
    </dgm:pt>
    <dgm:pt modelId="{8037DAFE-A487-405E-BF4B-0928BFEF7C9F}" type="sibTrans" cxnId="{B52D6698-165C-4D5E-AC48-ADBF1DF6654A}">
      <dgm:prSet/>
      <dgm:spPr/>
      <dgm:t>
        <a:bodyPr/>
        <a:lstStyle/>
        <a:p>
          <a:endParaRPr lang="en-US"/>
        </a:p>
      </dgm:t>
    </dgm:pt>
    <dgm:pt modelId="{40096907-2F45-4C6F-870F-874729DAE936}">
      <dgm:prSet/>
      <dgm:spPr/>
      <dgm:t>
        <a:bodyPr/>
        <a:lstStyle/>
        <a:p>
          <a:r>
            <a:rPr lang="en-IN"/>
            <a:t>-0.00445499</a:t>
          </a:r>
          <a:endParaRPr lang="en-US"/>
        </a:p>
      </dgm:t>
    </dgm:pt>
    <dgm:pt modelId="{F02655BB-3ADF-48B6-AFC4-28552009D0FB}" type="parTrans" cxnId="{5E344A59-87CD-421C-921F-B38F8B1B1420}">
      <dgm:prSet/>
      <dgm:spPr/>
      <dgm:t>
        <a:bodyPr/>
        <a:lstStyle/>
        <a:p>
          <a:endParaRPr lang="en-US"/>
        </a:p>
      </dgm:t>
    </dgm:pt>
    <dgm:pt modelId="{5C358D2D-72AE-4EDF-9734-157A3395F213}" type="sibTrans" cxnId="{5E344A59-87CD-421C-921F-B38F8B1B1420}">
      <dgm:prSet/>
      <dgm:spPr/>
      <dgm:t>
        <a:bodyPr/>
        <a:lstStyle/>
        <a:p>
          <a:endParaRPr lang="en-US"/>
        </a:p>
      </dgm:t>
    </dgm:pt>
    <dgm:pt modelId="{0DFDCBDA-13E4-F94F-BA5A-01F28011656E}" type="pres">
      <dgm:prSet presAssocID="{2D5FC004-0D9D-413A-ADAF-AB7692077A74}" presName="linear" presStyleCnt="0">
        <dgm:presLayoutVars>
          <dgm:dir/>
          <dgm:animLvl val="lvl"/>
          <dgm:resizeHandles val="exact"/>
        </dgm:presLayoutVars>
      </dgm:prSet>
      <dgm:spPr/>
    </dgm:pt>
    <dgm:pt modelId="{BDCFB7F8-B180-DB44-A5CF-67C1D00869DD}" type="pres">
      <dgm:prSet presAssocID="{EDD54155-A6BD-4F9C-9A77-3ADFDD76F89E}" presName="parentLin" presStyleCnt="0"/>
      <dgm:spPr/>
    </dgm:pt>
    <dgm:pt modelId="{89F0AAC0-AE78-4E44-95F8-51412BB67A08}" type="pres">
      <dgm:prSet presAssocID="{EDD54155-A6BD-4F9C-9A77-3ADFDD76F89E}" presName="parentLeftMargin" presStyleLbl="node1" presStyleIdx="0" presStyleCnt="4"/>
      <dgm:spPr/>
    </dgm:pt>
    <dgm:pt modelId="{EB567C5A-EDF9-2647-8AA7-FE77CF307FAE}" type="pres">
      <dgm:prSet presAssocID="{EDD54155-A6BD-4F9C-9A77-3ADFDD76F8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D82192-6BE2-4148-AB7A-EEBDD4D3E81B}" type="pres">
      <dgm:prSet presAssocID="{EDD54155-A6BD-4F9C-9A77-3ADFDD76F89E}" presName="negativeSpace" presStyleCnt="0"/>
      <dgm:spPr/>
    </dgm:pt>
    <dgm:pt modelId="{345DE9AE-0A59-2048-91E9-85BC463F361B}" type="pres">
      <dgm:prSet presAssocID="{EDD54155-A6BD-4F9C-9A77-3ADFDD76F89E}" presName="childText" presStyleLbl="conFgAcc1" presStyleIdx="0" presStyleCnt="4">
        <dgm:presLayoutVars>
          <dgm:bulletEnabled val="1"/>
        </dgm:presLayoutVars>
      </dgm:prSet>
      <dgm:spPr/>
    </dgm:pt>
    <dgm:pt modelId="{7D89EF95-A01C-224C-9FBF-71115822DD1E}" type="pres">
      <dgm:prSet presAssocID="{AACC6358-4C5D-4940-B554-764104635F11}" presName="spaceBetweenRectangles" presStyleCnt="0"/>
      <dgm:spPr/>
    </dgm:pt>
    <dgm:pt modelId="{6F9209FC-E6E4-5641-BA17-B702D99450A0}" type="pres">
      <dgm:prSet presAssocID="{3E66D531-7105-46CB-BFF8-5AB09CCB1943}" presName="parentLin" presStyleCnt="0"/>
      <dgm:spPr/>
    </dgm:pt>
    <dgm:pt modelId="{D28F078B-8C05-3D4A-976F-C988271787AD}" type="pres">
      <dgm:prSet presAssocID="{3E66D531-7105-46CB-BFF8-5AB09CCB1943}" presName="parentLeftMargin" presStyleLbl="node1" presStyleIdx="0" presStyleCnt="4"/>
      <dgm:spPr/>
    </dgm:pt>
    <dgm:pt modelId="{26FCAEE3-DC89-114C-A827-8A9598F6FA81}" type="pres">
      <dgm:prSet presAssocID="{3E66D531-7105-46CB-BFF8-5AB09CCB19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F7A6FF-146E-4347-9746-374E6B11ED42}" type="pres">
      <dgm:prSet presAssocID="{3E66D531-7105-46CB-BFF8-5AB09CCB1943}" presName="negativeSpace" presStyleCnt="0"/>
      <dgm:spPr/>
    </dgm:pt>
    <dgm:pt modelId="{A0FF381D-2CBD-184C-98A3-C2795DA9662F}" type="pres">
      <dgm:prSet presAssocID="{3E66D531-7105-46CB-BFF8-5AB09CCB1943}" presName="childText" presStyleLbl="conFgAcc1" presStyleIdx="1" presStyleCnt="4">
        <dgm:presLayoutVars>
          <dgm:bulletEnabled val="1"/>
        </dgm:presLayoutVars>
      </dgm:prSet>
      <dgm:spPr/>
    </dgm:pt>
    <dgm:pt modelId="{0C83640F-8F78-B14A-8E6B-5F025F0309B9}" type="pres">
      <dgm:prSet presAssocID="{683A3126-B3D3-4EB9-9F60-4992077499B0}" presName="spaceBetweenRectangles" presStyleCnt="0"/>
      <dgm:spPr/>
    </dgm:pt>
    <dgm:pt modelId="{8753D24B-3BBE-FF46-AF48-044D546AB659}" type="pres">
      <dgm:prSet presAssocID="{BC7AD888-684B-459E-9F7D-6C490592E2F7}" presName="parentLin" presStyleCnt="0"/>
      <dgm:spPr/>
    </dgm:pt>
    <dgm:pt modelId="{B862A15C-0F23-774C-AAD2-F9E09EAAE6CA}" type="pres">
      <dgm:prSet presAssocID="{BC7AD888-684B-459E-9F7D-6C490592E2F7}" presName="parentLeftMargin" presStyleLbl="node1" presStyleIdx="1" presStyleCnt="4"/>
      <dgm:spPr/>
    </dgm:pt>
    <dgm:pt modelId="{54147598-189F-8443-87B8-D5B203F82AAF}" type="pres">
      <dgm:prSet presAssocID="{BC7AD888-684B-459E-9F7D-6C490592E2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78FA9D-207F-B148-8208-E22C0071FE59}" type="pres">
      <dgm:prSet presAssocID="{BC7AD888-684B-459E-9F7D-6C490592E2F7}" presName="negativeSpace" presStyleCnt="0"/>
      <dgm:spPr/>
    </dgm:pt>
    <dgm:pt modelId="{06F67E87-6691-DD4D-AD5B-8B817EC7D113}" type="pres">
      <dgm:prSet presAssocID="{BC7AD888-684B-459E-9F7D-6C490592E2F7}" presName="childText" presStyleLbl="conFgAcc1" presStyleIdx="2" presStyleCnt="4">
        <dgm:presLayoutVars>
          <dgm:bulletEnabled val="1"/>
        </dgm:presLayoutVars>
      </dgm:prSet>
      <dgm:spPr/>
    </dgm:pt>
    <dgm:pt modelId="{F285E351-F175-A54F-A7D9-8F6C2017C368}" type="pres">
      <dgm:prSet presAssocID="{3D5BCFC5-4A58-45D9-A8AA-ACA817C6E49C}" presName="spaceBetweenRectangles" presStyleCnt="0"/>
      <dgm:spPr/>
    </dgm:pt>
    <dgm:pt modelId="{77793776-CE9D-404A-86A2-BBDA45E102C2}" type="pres">
      <dgm:prSet presAssocID="{143B0878-67AB-4759-A743-026AC7A61983}" presName="parentLin" presStyleCnt="0"/>
      <dgm:spPr/>
    </dgm:pt>
    <dgm:pt modelId="{283B864E-4016-234F-9863-194F2CD37636}" type="pres">
      <dgm:prSet presAssocID="{143B0878-67AB-4759-A743-026AC7A61983}" presName="parentLeftMargin" presStyleLbl="node1" presStyleIdx="2" presStyleCnt="4"/>
      <dgm:spPr/>
    </dgm:pt>
    <dgm:pt modelId="{AB7B77E5-1DEC-CB4E-B1A3-803C1FFD07DC}" type="pres">
      <dgm:prSet presAssocID="{143B0878-67AB-4759-A743-026AC7A6198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AFF92C-0328-FB4F-975E-3122F1155161}" type="pres">
      <dgm:prSet presAssocID="{143B0878-67AB-4759-A743-026AC7A61983}" presName="negativeSpace" presStyleCnt="0"/>
      <dgm:spPr/>
    </dgm:pt>
    <dgm:pt modelId="{13700112-D48E-CB41-804E-321FCCA64522}" type="pres">
      <dgm:prSet presAssocID="{143B0878-67AB-4759-A743-026AC7A6198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B50A09-17AB-8845-B306-08555A7E3D8B}" type="presOf" srcId="{3E66D531-7105-46CB-BFF8-5AB09CCB1943}" destId="{D28F078B-8C05-3D4A-976F-C988271787AD}" srcOrd="0" destOrd="0" presId="urn:microsoft.com/office/officeart/2005/8/layout/list1"/>
    <dgm:cxn modelId="{629B140A-FD70-6C45-9A71-19577EE3CE1F}" type="presOf" srcId="{BC7AD888-684B-459E-9F7D-6C490592E2F7}" destId="{54147598-189F-8443-87B8-D5B203F82AAF}" srcOrd="1" destOrd="0" presId="urn:microsoft.com/office/officeart/2005/8/layout/list1"/>
    <dgm:cxn modelId="{393BF81C-8ABF-9D44-86A6-D78C59FA4DEF}" type="presOf" srcId="{EDD54155-A6BD-4F9C-9A77-3ADFDD76F89E}" destId="{89F0AAC0-AE78-4E44-95F8-51412BB67A08}" srcOrd="0" destOrd="0" presId="urn:microsoft.com/office/officeart/2005/8/layout/list1"/>
    <dgm:cxn modelId="{524A782C-7386-C247-8FC9-5738C11D5DB9}" type="presOf" srcId="{143B0878-67AB-4759-A743-026AC7A61983}" destId="{AB7B77E5-1DEC-CB4E-B1A3-803C1FFD07DC}" srcOrd="1" destOrd="0" presId="urn:microsoft.com/office/officeart/2005/8/layout/list1"/>
    <dgm:cxn modelId="{2E0EF92F-6E3A-2240-8050-2E5A5FD1112F}" type="presOf" srcId="{3E66D531-7105-46CB-BFF8-5AB09CCB1943}" destId="{26FCAEE3-DC89-114C-A827-8A9598F6FA81}" srcOrd="1" destOrd="0" presId="urn:microsoft.com/office/officeart/2005/8/layout/list1"/>
    <dgm:cxn modelId="{4EDFA33D-3D4E-364C-8718-D52D13B73A94}" type="presOf" srcId="{0E40FAA7-5CA3-4EBD-974F-5A4A5B1A1C84}" destId="{13700112-D48E-CB41-804E-321FCCA64522}" srcOrd="0" destOrd="1" presId="urn:microsoft.com/office/officeart/2005/8/layout/list1"/>
    <dgm:cxn modelId="{817B7A52-096F-D940-8440-2C6E9902678C}" type="presOf" srcId="{BC7AD888-684B-459E-9F7D-6C490592E2F7}" destId="{B862A15C-0F23-774C-AAD2-F9E09EAAE6CA}" srcOrd="0" destOrd="0" presId="urn:microsoft.com/office/officeart/2005/8/layout/list1"/>
    <dgm:cxn modelId="{5E344A59-87CD-421C-921F-B38F8B1B1420}" srcId="{143B0878-67AB-4759-A743-026AC7A61983}" destId="{40096907-2F45-4C6F-870F-874729DAE936}" srcOrd="2" destOrd="0" parTransId="{F02655BB-3ADF-48B6-AFC4-28552009D0FB}" sibTransId="{5C358D2D-72AE-4EDF-9734-157A3395F213}"/>
    <dgm:cxn modelId="{C528366E-2B83-45C2-9527-20B3D578EDD7}" srcId="{143B0878-67AB-4759-A743-026AC7A61983}" destId="{ADEA19A7-6363-42C3-91DD-81F8BAF6F967}" srcOrd="0" destOrd="0" parTransId="{9241FDA3-EE97-4E10-9E03-3FA3E0309CFD}" sibTransId="{5CABF1B0-723A-4447-8BFE-3EEBD9F9A513}"/>
    <dgm:cxn modelId="{76574883-71C7-3B49-816E-87CC49662AA7}" type="presOf" srcId="{EDD54155-A6BD-4F9C-9A77-3ADFDD76F89E}" destId="{EB567C5A-EDF9-2647-8AA7-FE77CF307FAE}" srcOrd="1" destOrd="0" presId="urn:microsoft.com/office/officeart/2005/8/layout/list1"/>
    <dgm:cxn modelId="{4755ED91-330E-584F-96C9-8A502EF886D0}" type="presOf" srcId="{2D5FC004-0D9D-413A-ADAF-AB7692077A74}" destId="{0DFDCBDA-13E4-F94F-BA5A-01F28011656E}" srcOrd="0" destOrd="0" presId="urn:microsoft.com/office/officeart/2005/8/layout/list1"/>
    <dgm:cxn modelId="{58301698-9810-4B8C-BE22-33CD3100E8D8}" srcId="{2D5FC004-0D9D-413A-ADAF-AB7692077A74}" destId="{143B0878-67AB-4759-A743-026AC7A61983}" srcOrd="3" destOrd="0" parTransId="{69867FEB-FAE8-44FA-903B-00345FBBD0E4}" sibTransId="{78143836-B8D0-4A53-A0AC-398DE6314E39}"/>
    <dgm:cxn modelId="{B52D6698-165C-4D5E-AC48-ADBF1DF6654A}" srcId="{143B0878-67AB-4759-A743-026AC7A61983}" destId="{0E40FAA7-5CA3-4EBD-974F-5A4A5B1A1C84}" srcOrd="1" destOrd="0" parTransId="{9B44F487-5D0C-4F07-B0F5-6B469814FF57}" sibTransId="{8037DAFE-A487-405E-BF4B-0928BFEF7C9F}"/>
    <dgm:cxn modelId="{B4CACDA1-D707-5A4D-9180-6DE4BD0AAAF6}" type="presOf" srcId="{40096907-2F45-4C6F-870F-874729DAE936}" destId="{13700112-D48E-CB41-804E-321FCCA64522}" srcOrd="0" destOrd="2" presId="urn:microsoft.com/office/officeart/2005/8/layout/list1"/>
    <dgm:cxn modelId="{083038B6-41D2-7943-8139-6D99AD7E5A56}" type="presOf" srcId="{143B0878-67AB-4759-A743-026AC7A61983}" destId="{283B864E-4016-234F-9863-194F2CD37636}" srcOrd="0" destOrd="0" presId="urn:microsoft.com/office/officeart/2005/8/layout/list1"/>
    <dgm:cxn modelId="{69C4FADA-606C-47DE-B9FF-901273104308}" srcId="{2D5FC004-0D9D-413A-ADAF-AB7692077A74}" destId="{3E66D531-7105-46CB-BFF8-5AB09CCB1943}" srcOrd="1" destOrd="0" parTransId="{5B0E9EE1-0DA1-4C45-BB7B-8C51018CAA33}" sibTransId="{683A3126-B3D3-4EB9-9F60-4992077499B0}"/>
    <dgm:cxn modelId="{FBC49ADF-1550-466B-92AE-D1EF24319C88}" srcId="{2D5FC004-0D9D-413A-ADAF-AB7692077A74}" destId="{BC7AD888-684B-459E-9F7D-6C490592E2F7}" srcOrd="2" destOrd="0" parTransId="{01AF45D8-097C-40E6-9CC4-E6B2F3C8652B}" sibTransId="{3D5BCFC5-4A58-45D9-A8AA-ACA817C6E49C}"/>
    <dgm:cxn modelId="{47F2A0E0-8E75-024F-BAAE-6C63E03341E4}" type="presOf" srcId="{ADEA19A7-6363-42C3-91DD-81F8BAF6F967}" destId="{13700112-D48E-CB41-804E-321FCCA64522}" srcOrd="0" destOrd="0" presId="urn:microsoft.com/office/officeart/2005/8/layout/list1"/>
    <dgm:cxn modelId="{88F646EE-8367-468C-B7D1-14A18A898252}" srcId="{2D5FC004-0D9D-413A-ADAF-AB7692077A74}" destId="{EDD54155-A6BD-4F9C-9A77-3ADFDD76F89E}" srcOrd="0" destOrd="0" parTransId="{4F8D211B-E5B1-4CD9-8CA1-954798D4B478}" sibTransId="{AACC6358-4C5D-4940-B554-764104635F11}"/>
    <dgm:cxn modelId="{35D6DDB4-6113-E849-AE6C-8A6B48212331}" type="presParOf" srcId="{0DFDCBDA-13E4-F94F-BA5A-01F28011656E}" destId="{BDCFB7F8-B180-DB44-A5CF-67C1D00869DD}" srcOrd="0" destOrd="0" presId="urn:microsoft.com/office/officeart/2005/8/layout/list1"/>
    <dgm:cxn modelId="{A320B7A5-4569-F94C-BD06-9DB3429F16FF}" type="presParOf" srcId="{BDCFB7F8-B180-DB44-A5CF-67C1D00869DD}" destId="{89F0AAC0-AE78-4E44-95F8-51412BB67A08}" srcOrd="0" destOrd="0" presId="urn:microsoft.com/office/officeart/2005/8/layout/list1"/>
    <dgm:cxn modelId="{A7F96637-E44A-284E-B812-FB0E624310A5}" type="presParOf" srcId="{BDCFB7F8-B180-DB44-A5CF-67C1D00869DD}" destId="{EB567C5A-EDF9-2647-8AA7-FE77CF307FAE}" srcOrd="1" destOrd="0" presId="urn:microsoft.com/office/officeart/2005/8/layout/list1"/>
    <dgm:cxn modelId="{DE2B3BC5-7AE6-154D-A1F9-F1731DC6E1C9}" type="presParOf" srcId="{0DFDCBDA-13E4-F94F-BA5A-01F28011656E}" destId="{DCD82192-6BE2-4148-AB7A-EEBDD4D3E81B}" srcOrd="1" destOrd="0" presId="urn:microsoft.com/office/officeart/2005/8/layout/list1"/>
    <dgm:cxn modelId="{E3C7B412-D24C-E74A-913E-8FC3E0B9C301}" type="presParOf" srcId="{0DFDCBDA-13E4-F94F-BA5A-01F28011656E}" destId="{345DE9AE-0A59-2048-91E9-85BC463F361B}" srcOrd="2" destOrd="0" presId="urn:microsoft.com/office/officeart/2005/8/layout/list1"/>
    <dgm:cxn modelId="{1635B5AB-8C74-C743-8BCF-B07F1A882D16}" type="presParOf" srcId="{0DFDCBDA-13E4-F94F-BA5A-01F28011656E}" destId="{7D89EF95-A01C-224C-9FBF-71115822DD1E}" srcOrd="3" destOrd="0" presId="urn:microsoft.com/office/officeart/2005/8/layout/list1"/>
    <dgm:cxn modelId="{7CB5915D-B574-364E-8F71-AA35CB28A76F}" type="presParOf" srcId="{0DFDCBDA-13E4-F94F-BA5A-01F28011656E}" destId="{6F9209FC-E6E4-5641-BA17-B702D99450A0}" srcOrd="4" destOrd="0" presId="urn:microsoft.com/office/officeart/2005/8/layout/list1"/>
    <dgm:cxn modelId="{3C4BADA4-C2CD-9B49-9E95-C475172C52C4}" type="presParOf" srcId="{6F9209FC-E6E4-5641-BA17-B702D99450A0}" destId="{D28F078B-8C05-3D4A-976F-C988271787AD}" srcOrd="0" destOrd="0" presId="urn:microsoft.com/office/officeart/2005/8/layout/list1"/>
    <dgm:cxn modelId="{EC74FFCD-0078-2744-8C96-D74252EA7EE8}" type="presParOf" srcId="{6F9209FC-E6E4-5641-BA17-B702D99450A0}" destId="{26FCAEE3-DC89-114C-A827-8A9598F6FA81}" srcOrd="1" destOrd="0" presId="urn:microsoft.com/office/officeart/2005/8/layout/list1"/>
    <dgm:cxn modelId="{DF1BC2ED-E14F-9C4C-9C76-1309953CEE32}" type="presParOf" srcId="{0DFDCBDA-13E4-F94F-BA5A-01F28011656E}" destId="{40F7A6FF-146E-4347-9746-374E6B11ED42}" srcOrd="5" destOrd="0" presId="urn:microsoft.com/office/officeart/2005/8/layout/list1"/>
    <dgm:cxn modelId="{74581C01-FE28-C044-B0D3-B3EF20DF5625}" type="presParOf" srcId="{0DFDCBDA-13E4-F94F-BA5A-01F28011656E}" destId="{A0FF381D-2CBD-184C-98A3-C2795DA9662F}" srcOrd="6" destOrd="0" presId="urn:microsoft.com/office/officeart/2005/8/layout/list1"/>
    <dgm:cxn modelId="{DC524ACA-6DBA-6746-B4DD-01BB514791C0}" type="presParOf" srcId="{0DFDCBDA-13E4-F94F-BA5A-01F28011656E}" destId="{0C83640F-8F78-B14A-8E6B-5F025F0309B9}" srcOrd="7" destOrd="0" presId="urn:microsoft.com/office/officeart/2005/8/layout/list1"/>
    <dgm:cxn modelId="{3AAA71C1-C664-4F4F-9A20-B1863D91A043}" type="presParOf" srcId="{0DFDCBDA-13E4-F94F-BA5A-01F28011656E}" destId="{8753D24B-3BBE-FF46-AF48-044D546AB659}" srcOrd="8" destOrd="0" presId="urn:microsoft.com/office/officeart/2005/8/layout/list1"/>
    <dgm:cxn modelId="{86CDB557-F55D-2F40-9A38-942E55601BC1}" type="presParOf" srcId="{8753D24B-3BBE-FF46-AF48-044D546AB659}" destId="{B862A15C-0F23-774C-AAD2-F9E09EAAE6CA}" srcOrd="0" destOrd="0" presId="urn:microsoft.com/office/officeart/2005/8/layout/list1"/>
    <dgm:cxn modelId="{54545E72-815C-6542-9FAF-00B5F4F4DD66}" type="presParOf" srcId="{8753D24B-3BBE-FF46-AF48-044D546AB659}" destId="{54147598-189F-8443-87B8-D5B203F82AAF}" srcOrd="1" destOrd="0" presId="urn:microsoft.com/office/officeart/2005/8/layout/list1"/>
    <dgm:cxn modelId="{A6BCBE04-0A7E-0D4E-AEE5-475343D1A978}" type="presParOf" srcId="{0DFDCBDA-13E4-F94F-BA5A-01F28011656E}" destId="{1E78FA9D-207F-B148-8208-E22C0071FE59}" srcOrd="9" destOrd="0" presId="urn:microsoft.com/office/officeart/2005/8/layout/list1"/>
    <dgm:cxn modelId="{E625C887-3377-B744-A220-BBBE58B0D25F}" type="presParOf" srcId="{0DFDCBDA-13E4-F94F-BA5A-01F28011656E}" destId="{06F67E87-6691-DD4D-AD5B-8B817EC7D113}" srcOrd="10" destOrd="0" presId="urn:microsoft.com/office/officeart/2005/8/layout/list1"/>
    <dgm:cxn modelId="{44C1E9D2-6FE9-B24D-B3AB-68202E6E4F97}" type="presParOf" srcId="{0DFDCBDA-13E4-F94F-BA5A-01F28011656E}" destId="{F285E351-F175-A54F-A7D9-8F6C2017C368}" srcOrd="11" destOrd="0" presId="urn:microsoft.com/office/officeart/2005/8/layout/list1"/>
    <dgm:cxn modelId="{4AE8012E-C849-B646-9DA7-1D8C1E1A4B46}" type="presParOf" srcId="{0DFDCBDA-13E4-F94F-BA5A-01F28011656E}" destId="{77793776-CE9D-404A-86A2-BBDA45E102C2}" srcOrd="12" destOrd="0" presId="urn:microsoft.com/office/officeart/2005/8/layout/list1"/>
    <dgm:cxn modelId="{6D884ADC-77BD-7846-A433-D288D6B58DC1}" type="presParOf" srcId="{77793776-CE9D-404A-86A2-BBDA45E102C2}" destId="{283B864E-4016-234F-9863-194F2CD37636}" srcOrd="0" destOrd="0" presId="urn:microsoft.com/office/officeart/2005/8/layout/list1"/>
    <dgm:cxn modelId="{9F831A92-DD87-5446-9CCB-96BAA84A9C36}" type="presParOf" srcId="{77793776-CE9D-404A-86A2-BBDA45E102C2}" destId="{AB7B77E5-1DEC-CB4E-B1A3-803C1FFD07DC}" srcOrd="1" destOrd="0" presId="urn:microsoft.com/office/officeart/2005/8/layout/list1"/>
    <dgm:cxn modelId="{5A78BC47-16B9-C44C-82C4-188919FE772B}" type="presParOf" srcId="{0DFDCBDA-13E4-F94F-BA5A-01F28011656E}" destId="{E5AFF92C-0328-FB4F-975E-3122F1155161}" srcOrd="13" destOrd="0" presId="urn:microsoft.com/office/officeart/2005/8/layout/list1"/>
    <dgm:cxn modelId="{9D3BF61B-0D80-1241-96F6-CCC5288BFD90}" type="presParOf" srcId="{0DFDCBDA-13E4-F94F-BA5A-01F28011656E}" destId="{13700112-D48E-CB41-804E-321FCCA645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FC004-0D9D-413A-ADAF-AB7692077A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D54155-A6BD-4F9C-9A77-3ADFDD76F89E}">
      <dgm:prSet/>
      <dgm:spPr>
        <a:solidFill>
          <a:srgbClr val="A03217"/>
        </a:solidFill>
      </dgm:spPr>
      <dgm:t>
        <a:bodyPr/>
        <a:lstStyle/>
        <a:p>
          <a:r>
            <a:rPr lang="en-IN" dirty="0"/>
            <a:t>R² Score: 0.8830</a:t>
          </a:r>
          <a:endParaRPr lang="en-US" dirty="0"/>
        </a:p>
      </dgm:t>
    </dgm:pt>
    <dgm:pt modelId="{4F8D211B-E5B1-4CD9-8CA1-954798D4B478}" type="parTrans" cxnId="{88F646EE-8367-468C-B7D1-14A18A898252}">
      <dgm:prSet/>
      <dgm:spPr/>
      <dgm:t>
        <a:bodyPr/>
        <a:lstStyle/>
        <a:p>
          <a:endParaRPr lang="en-US"/>
        </a:p>
      </dgm:t>
    </dgm:pt>
    <dgm:pt modelId="{AACC6358-4C5D-4940-B554-764104635F11}" type="sibTrans" cxnId="{88F646EE-8367-468C-B7D1-14A18A898252}">
      <dgm:prSet/>
      <dgm:spPr/>
      <dgm:t>
        <a:bodyPr/>
        <a:lstStyle/>
        <a:p>
          <a:endParaRPr lang="en-US"/>
        </a:p>
      </dgm:t>
    </dgm:pt>
    <dgm:pt modelId="{3E66D531-7105-46CB-BFF8-5AB09CCB1943}">
      <dgm:prSet/>
      <dgm:spPr>
        <a:solidFill>
          <a:srgbClr val="A03217"/>
        </a:solidFill>
      </dgm:spPr>
      <dgm:t>
        <a:bodyPr/>
        <a:lstStyle/>
        <a:p>
          <a:r>
            <a:rPr lang="en-IN" dirty="0"/>
            <a:t>MSE: 2.6808</a:t>
          </a:r>
          <a:endParaRPr lang="en-US" dirty="0"/>
        </a:p>
      </dgm:t>
    </dgm:pt>
    <dgm:pt modelId="{5B0E9EE1-0DA1-4C45-BB7B-8C51018CAA33}" type="parTrans" cxnId="{69C4FADA-606C-47DE-B9FF-901273104308}">
      <dgm:prSet/>
      <dgm:spPr/>
      <dgm:t>
        <a:bodyPr/>
        <a:lstStyle/>
        <a:p>
          <a:endParaRPr lang="en-US"/>
        </a:p>
      </dgm:t>
    </dgm:pt>
    <dgm:pt modelId="{683A3126-B3D3-4EB9-9F60-4992077499B0}" type="sibTrans" cxnId="{69C4FADA-606C-47DE-B9FF-901273104308}">
      <dgm:prSet/>
      <dgm:spPr/>
      <dgm:t>
        <a:bodyPr/>
        <a:lstStyle/>
        <a:p>
          <a:endParaRPr lang="en-US"/>
        </a:p>
      </dgm:t>
    </dgm:pt>
    <dgm:pt modelId="{143B0878-67AB-4759-A743-026AC7A61983}">
      <dgm:prSet/>
      <dgm:spPr>
        <a:solidFill>
          <a:srgbClr val="A03217"/>
        </a:solidFill>
      </dgm:spPr>
      <dgm:t>
        <a:bodyPr/>
        <a:lstStyle/>
        <a:p>
          <a:r>
            <a:rPr lang="en-IN" dirty="0"/>
            <a:t>Coefficients: </a:t>
          </a:r>
          <a:endParaRPr lang="en-US" dirty="0"/>
        </a:p>
      </dgm:t>
    </dgm:pt>
    <dgm:pt modelId="{69867FEB-FAE8-44FA-903B-00345FBBD0E4}" type="parTrans" cxnId="{58301698-9810-4B8C-BE22-33CD3100E8D8}">
      <dgm:prSet/>
      <dgm:spPr/>
      <dgm:t>
        <a:bodyPr/>
        <a:lstStyle/>
        <a:p>
          <a:endParaRPr lang="en-US"/>
        </a:p>
      </dgm:t>
    </dgm:pt>
    <dgm:pt modelId="{78143836-B8D0-4A53-A0AC-398DE6314E39}" type="sibTrans" cxnId="{58301698-9810-4B8C-BE22-33CD3100E8D8}">
      <dgm:prSet/>
      <dgm:spPr/>
      <dgm:t>
        <a:bodyPr/>
        <a:lstStyle/>
        <a:p>
          <a:endParaRPr lang="en-US"/>
        </a:p>
      </dgm:t>
    </dgm:pt>
    <dgm:pt modelId="{ADEA19A7-6363-42C3-91DD-81F8BAF6F967}">
      <dgm:prSet/>
      <dgm:spPr/>
      <dgm:t>
        <a:bodyPr/>
        <a:lstStyle/>
        <a:p>
          <a:r>
            <a:rPr lang="en-US" dirty="0"/>
            <a:t>4.80894702</a:t>
          </a:r>
        </a:p>
      </dgm:t>
    </dgm:pt>
    <dgm:pt modelId="{9241FDA3-EE97-4E10-9E03-3FA3E0309CFD}" type="parTrans" cxnId="{C528366E-2B83-45C2-9527-20B3D578EDD7}">
      <dgm:prSet/>
      <dgm:spPr/>
      <dgm:t>
        <a:bodyPr/>
        <a:lstStyle/>
        <a:p>
          <a:endParaRPr lang="en-US"/>
        </a:p>
      </dgm:t>
    </dgm:pt>
    <dgm:pt modelId="{5CABF1B0-723A-4447-8BFE-3EEBD9F9A513}" type="sibTrans" cxnId="{C528366E-2B83-45C2-9527-20B3D578EDD7}">
      <dgm:prSet/>
      <dgm:spPr/>
      <dgm:t>
        <a:bodyPr/>
        <a:lstStyle/>
        <a:p>
          <a:endParaRPr lang="en-US"/>
        </a:p>
      </dgm:t>
    </dgm:pt>
    <dgm:pt modelId="{0E40FAA7-5CA3-4EBD-974F-5A4A5B1A1C84}">
      <dgm:prSet/>
      <dgm:spPr/>
      <dgm:t>
        <a:bodyPr/>
        <a:lstStyle/>
        <a:p>
          <a:r>
            <a:rPr lang="en-IN" b="0" i="0" u="none" dirty="0"/>
            <a:t>1.65120604</a:t>
          </a:r>
          <a:r>
            <a:rPr lang="en-IN" dirty="0"/>
            <a:t> </a:t>
          </a:r>
          <a:endParaRPr lang="en-US" dirty="0"/>
        </a:p>
      </dgm:t>
    </dgm:pt>
    <dgm:pt modelId="{9B44F487-5D0C-4F07-B0F5-6B469814FF57}" type="parTrans" cxnId="{B52D6698-165C-4D5E-AC48-ADBF1DF6654A}">
      <dgm:prSet/>
      <dgm:spPr/>
      <dgm:t>
        <a:bodyPr/>
        <a:lstStyle/>
        <a:p>
          <a:endParaRPr lang="en-US"/>
        </a:p>
      </dgm:t>
    </dgm:pt>
    <dgm:pt modelId="{8037DAFE-A487-405E-BF4B-0928BFEF7C9F}" type="sibTrans" cxnId="{B52D6698-165C-4D5E-AC48-ADBF1DF6654A}">
      <dgm:prSet/>
      <dgm:spPr/>
      <dgm:t>
        <a:bodyPr/>
        <a:lstStyle/>
        <a:p>
          <a:endParaRPr lang="en-US"/>
        </a:p>
      </dgm:t>
    </dgm:pt>
    <dgm:pt modelId="{40096907-2F45-4C6F-870F-874729DAE936}">
      <dgm:prSet/>
      <dgm:spPr/>
      <dgm:t>
        <a:bodyPr/>
        <a:lstStyle/>
        <a:p>
          <a:r>
            <a:rPr lang="en-IN" b="0" i="0" u="none" dirty="0"/>
            <a:t>-0.09721829</a:t>
          </a:r>
          <a:endParaRPr lang="en-US" dirty="0"/>
        </a:p>
      </dgm:t>
    </dgm:pt>
    <dgm:pt modelId="{F02655BB-3ADF-48B6-AFC4-28552009D0FB}" type="parTrans" cxnId="{5E344A59-87CD-421C-921F-B38F8B1B1420}">
      <dgm:prSet/>
      <dgm:spPr/>
      <dgm:t>
        <a:bodyPr/>
        <a:lstStyle/>
        <a:p>
          <a:endParaRPr lang="en-US"/>
        </a:p>
      </dgm:t>
    </dgm:pt>
    <dgm:pt modelId="{5C358D2D-72AE-4EDF-9734-157A3395F213}" type="sibTrans" cxnId="{5E344A59-87CD-421C-921F-B38F8B1B1420}">
      <dgm:prSet/>
      <dgm:spPr/>
      <dgm:t>
        <a:bodyPr/>
        <a:lstStyle/>
        <a:p>
          <a:endParaRPr lang="en-US"/>
        </a:p>
      </dgm:t>
    </dgm:pt>
    <dgm:pt modelId="{BC7AD888-684B-459E-9F7D-6C490592E2F7}">
      <dgm:prSet/>
      <dgm:spPr>
        <a:solidFill>
          <a:srgbClr val="A03217"/>
        </a:solidFill>
      </dgm:spPr>
      <dgm:t>
        <a:bodyPr/>
        <a:lstStyle/>
        <a:p>
          <a:r>
            <a:rPr lang="en-IN" dirty="0"/>
            <a:t>Intercept: 15.0329 </a:t>
          </a:r>
          <a:endParaRPr lang="en-US" dirty="0"/>
        </a:p>
      </dgm:t>
    </dgm:pt>
    <dgm:pt modelId="{3D5BCFC5-4A58-45D9-A8AA-ACA817C6E49C}" type="sibTrans" cxnId="{FBC49ADF-1550-466B-92AE-D1EF24319C88}">
      <dgm:prSet/>
      <dgm:spPr/>
      <dgm:t>
        <a:bodyPr/>
        <a:lstStyle/>
        <a:p>
          <a:endParaRPr lang="en-US"/>
        </a:p>
      </dgm:t>
    </dgm:pt>
    <dgm:pt modelId="{01AF45D8-097C-40E6-9CC4-E6B2F3C8652B}" type="parTrans" cxnId="{FBC49ADF-1550-466B-92AE-D1EF24319C88}">
      <dgm:prSet/>
      <dgm:spPr/>
      <dgm:t>
        <a:bodyPr/>
        <a:lstStyle/>
        <a:p>
          <a:endParaRPr lang="en-US"/>
        </a:p>
      </dgm:t>
    </dgm:pt>
    <dgm:pt modelId="{0DFDCBDA-13E4-F94F-BA5A-01F28011656E}" type="pres">
      <dgm:prSet presAssocID="{2D5FC004-0D9D-413A-ADAF-AB7692077A74}" presName="linear" presStyleCnt="0">
        <dgm:presLayoutVars>
          <dgm:dir/>
          <dgm:animLvl val="lvl"/>
          <dgm:resizeHandles val="exact"/>
        </dgm:presLayoutVars>
      </dgm:prSet>
      <dgm:spPr/>
    </dgm:pt>
    <dgm:pt modelId="{BDCFB7F8-B180-DB44-A5CF-67C1D00869DD}" type="pres">
      <dgm:prSet presAssocID="{EDD54155-A6BD-4F9C-9A77-3ADFDD76F89E}" presName="parentLin" presStyleCnt="0"/>
      <dgm:spPr/>
    </dgm:pt>
    <dgm:pt modelId="{89F0AAC0-AE78-4E44-95F8-51412BB67A08}" type="pres">
      <dgm:prSet presAssocID="{EDD54155-A6BD-4F9C-9A77-3ADFDD76F89E}" presName="parentLeftMargin" presStyleLbl="node1" presStyleIdx="0" presStyleCnt="4"/>
      <dgm:spPr/>
    </dgm:pt>
    <dgm:pt modelId="{EB567C5A-EDF9-2647-8AA7-FE77CF307FAE}" type="pres">
      <dgm:prSet presAssocID="{EDD54155-A6BD-4F9C-9A77-3ADFDD76F8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D82192-6BE2-4148-AB7A-EEBDD4D3E81B}" type="pres">
      <dgm:prSet presAssocID="{EDD54155-A6BD-4F9C-9A77-3ADFDD76F89E}" presName="negativeSpace" presStyleCnt="0"/>
      <dgm:spPr/>
    </dgm:pt>
    <dgm:pt modelId="{345DE9AE-0A59-2048-91E9-85BC463F361B}" type="pres">
      <dgm:prSet presAssocID="{EDD54155-A6BD-4F9C-9A77-3ADFDD76F89E}" presName="childText" presStyleLbl="conFgAcc1" presStyleIdx="0" presStyleCnt="4">
        <dgm:presLayoutVars>
          <dgm:bulletEnabled val="1"/>
        </dgm:presLayoutVars>
      </dgm:prSet>
      <dgm:spPr/>
    </dgm:pt>
    <dgm:pt modelId="{7D89EF95-A01C-224C-9FBF-71115822DD1E}" type="pres">
      <dgm:prSet presAssocID="{AACC6358-4C5D-4940-B554-764104635F11}" presName="spaceBetweenRectangles" presStyleCnt="0"/>
      <dgm:spPr/>
    </dgm:pt>
    <dgm:pt modelId="{6F9209FC-E6E4-5641-BA17-B702D99450A0}" type="pres">
      <dgm:prSet presAssocID="{3E66D531-7105-46CB-BFF8-5AB09CCB1943}" presName="parentLin" presStyleCnt="0"/>
      <dgm:spPr/>
    </dgm:pt>
    <dgm:pt modelId="{D28F078B-8C05-3D4A-976F-C988271787AD}" type="pres">
      <dgm:prSet presAssocID="{3E66D531-7105-46CB-BFF8-5AB09CCB1943}" presName="parentLeftMargin" presStyleLbl="node1" presStyleIdx="0" presStyleCnt="4"/>
      <dgm:spPr/>
    </dgm:pt>
    <dgm:pt modelId="{26FCAEE3-DC89-114C-A827-8A9598F6FA81}" type="pres">
      <dgm:prSet presAssocID="{3E66D531-7105-46CB-BFF8-5AB09CCB19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F7A6FF-146E-4347-9746-374E6B11ED42}" type="pres">
      <dgm:prSet presAssocID="{3E66D531-7105-46CB-BFF8-5AB09CCB1943}" presName="negativeSpace" presStyleCnt="0"/>
      <dgm:spPr/>
    </dgm:pt>
    <dgm:pt modelId="{A0FF381D-2CBD-184C-98A3-C2795DA9662F}" type="pres">
      <dgm:prSet presAssocID="{3E66D531-7105-46CB-BFF8-5AB09CCB1943}" presName="childText" presStyleLbl="conFgAcc1" presStyleIdx="1" presStyleCnt="4">
        <dgm:presLayoutVars>
          <dgm:bulletEnabled val="1"/>
        </dgm:presLayoutVars>
      </dgm:prSet>
      <dgm:spPr/>
    </dgm:pt>
    <dgm:pt modelId="{0C83640F-8F78-B14A-8E6B-5F025F0309B9}" type="pres">
      <dgm:prSet presAssocID="{683A3126-B3D3-4EB9-9F60-4992077499B0}" presName="spaceBetweenRectangles" presStyleCnt="0"/>
      <dgm:spPr/>
    </dgm:pt>
    <dgm:pt modelId="{8753D24B-3BBE-FF46-AF48-044D546AB659}" type="pres">
      <dgm:prSet presAssocID="{BC7AD888-684B-459E-9F7D-6C490592E2F7}" presName="parentLin" presStyleCnt="0"/>
      <dgm:spPr/>
    </dgm:pt>
    <dgm:pt modelId="{B862A15C-0F23-774C-AAD2-F9E09EAAE6CA}" type="pres">
      <dgm:prSet presAssocID="{BC7AD888-684B-459E-9F7D-6C490592E2F7}" presName="parentLeftMargin" presStyleLbl="node1" presStyleIdx="1" presStyleCnt="4"/>
      <dgm:spPr/>
    </dgm:pt>
    <dgm:pt modelId="{54147598-189F-8443-87B8-D5B203F82AAF}" type="pres">
      <dgm:prSet presAssocID="{BC7AD888-684B-459E-9F7D-6C490592E2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78FA9D-207F-B148-8208-E22C0071FE59}" type="pres">
      <dgm:prSet presAssocID="{BC7AD888-684B-459E-9F7D-6C490592E2F7}" presName="negativeSpace" presStyleCnt="0"/>
      <dgm:spPr/>
    </dgm:pt>
    <dgm:pt modelId="{06F67E87-6691-DD4D-AD5B-8B817EC7D113}" type="pres">
      <dgm:prSet presAssocID="{BC7AD888-684B-459E-9F7D-6C490592E2F7}" presName="childText" presStyleLbl="conFgAcc1" presStyleIdx="2" presStyleCnt="4">
        <dgm:presLayoutVars>
          <dgm:bulletEnabled val="1"/>
        </dgm:presLayoutVars>
      </dgm:prSet>
      <dgm:spPr/>
    </dgm:pt>
    <dgm:pt modelId="{F285E351-F175-A54F-A7D9-8F6C2017C368}" type="pres">
      <dgm:prSet presAssocID="{3D5BCFC5-4A58-45D9-A8AA-ACA817C6E49C}" presName="spaceBetweenRectangles" presStyleCnt="0"/>
      <dgm:spPr/>
    </dgm:pt>
    <dgm:pt modelId="{77793776-CE9D-404A-86A2-BBDA45E102C2}" type="pres">
      <dgm:prSet presAssocID="{143B0878-67AB-4759-A743-026AC7A61983}" presName="parentLin" presStyleCnt="0"/>
      <dgm:spPr/>
    </dgm:pt>
    <dgm:pt modelId="{283B864E-4016-234F-9863-194F2CD37636}" type="pres">
      <dgm:prSet presAssocID="{143B0878-67AB-4759-A743-026AC7A61983}" presName="parentLeftMargin" presStyleLbl="node1" presStyleIdx="2" presStyleCnt="4"/>
      <dgm:spPr/>
    </dgm:pt>
    <dgm:pt modelId="{AB7B77E5-1DEC-CB4E-B1A3-803C1FFD07DC}" type="pres">
      <dgm:prSet presAssocID="{143B0878-67AB-4759-A743-026AC7A6198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AFF92C-0328-FB4F-975E-3122F1155161}" type="pres">
      <dgm:prSet presAssocID="{143B0878-67AB-4759-A743-026AC7A61983}" presName="negativeSpace" presStyleCnt="0"/>
      <dgm:spPr/>
    </dgm:pt>
    <dgm:pt modelId="{13700112-D48E-CB41-804E-321FCCA64522}" type="pres">
      <dgm:prSet presAssocID="{143B0878-67AB-4759-A743-026AC7A6198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B50A09-17AB-8845-B306-08555A7E3D8B}" type="presOf" srcId="{3E66D531-7105-46CB-BFF8-5AB09CCB1943}" destId="{D28F078B-8C05-3D4A-976F-C988271787AD}" srcOrd="0" destOrd="0" presId="urn:microsoft.com/office/officeart/2005/8/layout/list1"/>
    <dgm:cxn modelId="{629B140A-FD70-6C45-9A71-19577EE3CE1F}" type="presOf" srcId="{BC7AD888-684B-459E-9F7D-6C490592E2F7}" destId="{54147598-189F-8443-87B8-D5B203F82AAF}" srcOrd="1" destOrd="0" presId="urn:microsoft.com/office/officeart/2005/8/layout/list1"/>
    <dgm:cxn modelId="{393BF81C-8ABF-9D44-86A6-D78C59FA4DEF}" type="presOf" srcId="{EDD54155-A6BD-4F9C-9A77-3ADFDD76F89E}" destId="{89F0AAC0-AE78-4E44-95F8-51412BB67A08}" srcOrd="0" destOrd="0" presId="urn:microsoft.com/office/officeart/2005/8/layout/list1"/>
    <dgm:cxn modelId="{524A782C-7386-C247-8FC9-5738C11D5DB9}" type="presOf" srcId="{143B0878-67AB-4759-A743-026AC7A61983}" destId="{AB7B77E5-1DEC-CB4E-B1A3-803C1FFD07DC}" srcOrd="1" destOrd="0" presId="urn:microsoft.com/office/officeart/2005/8/layout/list1"/>
    <dgm:cxn modelId="{2E0EF92F-6E3A-2240-8050-2E5A5FD1112F}" type="presOf" srcId="{3E66D531-7105-46CB-BFF8-5AB09CCB1943}" destId="{26FCAEE3-DC89-114C-A827-8A9598F6FA81}" srcOrd="1" destOrd="0" presId="urn:microsoft.com/office/officeart/2005/8/layout/list1"/>
    <dgm:cxn modelId="{4EDFA33D-3D4E-364C-8718-D52D13B73A94}" type="presOf" srcId="{0E40FAA7-5CA3-4EBD-974F-5A4A5B1A1C84}" destId="{13700112-D48E-CB41-804E-321FCCA64522}" srcOrd="0" destOrd="1" presId="urn:microsoft.com/office/officeart/2005/8/layout/list1"/>
    <dgm:cxn modelId="{817B7A52-096F-D940-8440-2C6E9902678C}" type="presOf" srcId="{BC7AD888-684B-459E-9F7D-6C490592E2F7}" destId="{B862A15C-0F23-774C-AAD2-F9E09EAAE6CA}" srcOrd="0" destOrd="0" presId="urn:microsoft.com/office/officeart/2005/8/layout/list1"/>
    <dgm:cxn modelId="{5E344A59-87CD-421C-921F-B38F8B1B1420}" srcId="{143B0878-67AB-4759-A743-026AC7A61983}" destId="{40096907-2F45-4C6F-870F-874729DAE936}" srcOrd="2" destOrd="0" parTransId="{F02655BB-3ADF-48B6-AFC4-28552009D0FB}" sibTransId="{5C358D2D-72AE-4EDF-9734-157A3395F213}"/>
    <dgm:cxn modelId="{C528366E-2B83-45C2-9527-20B3D578EDD7}" srcId="{143B0878-67AB-4759-A743-026AC7A61983}" destId="{ADEA19A7-6363-42C3-91DD-81F8BAF6F967}" srcOrd="0" destOrd="0" parTransId="{9241FDA3-EE97-4E10-9E03-3FA3E0309CFD}" sibTransId="{5CABF1B0-723A-4447-8BFE-3EEBD9F9A513}"/>
    <dgm:cxn modelId="{76574883-71C7-3B49-816E-87CC49662AA7}" type="presOf" srcId="{EDD54155-A6BD-4F9C-9A77-3ADFDD76F89E}" destId="{EB567C5A-EDF9-2647-8AA7-FE77CF307FAE}" srcOrd="1" destOrd="0" presId="urn:microsoft.com/office/officeart/2005/8/layout/list1"/>
    <dgm:cxn modelId="{4755ED91-330E-584F-96C9-8A502EF886D0}" type="presOf" srcId="{2D5FC004-0D9D-413A-ADAF-AB7692077A74}" destId="{0DFDCBDA-13E4-F94F-BA5A-01F28011656E}" srcOrd="0" destOrd="0" presId="urn:microsoft.com/office/officeart/2005/8/layout/list1"/>
    <dgm:cxn modelId="{58301698-9810-4B8C-BE22-33CD3100E8D8}" srcId="{2D5FC004-0D9D-413A-ADAF-AB7692077A74}" destId="{143B0878-67AB-4759-A743-026AC7A61983}" srcOrd="3" destOrd="0" parTransId="{69867FEB-FAE8-44FA-903B-00345FBBD0E4}" sibTransId="{78143836-B8D0-4A53-A0AC-398DE6314E39}"/>
    <dgm:cxn modelId="{B52D6698-165C-4D5E-AC48-ADBF1DF6654A}" srcId="{143B0878-67AB-4759-A743-026AC7A61983}" destId="{0E40FAA7-5CA3-4EBD-974F-5A4A5B1A1C84}" srcOrd="1" destOrd="0" parTransId="{9B44F487-5D0C-4F07-B0F5-6B469814FF57}" sibTransId="{8037DAFE-A487-405E-BF4B-0928BFEF7C9F}"/>
    <dgm:cxn modelId="{B4CACDA1-D707-5A4D-9180-6DE4BD0AAAF6}" type="presOf" srcId="{40096907-2F45-4C6F-870F-874729DAE936}" destId="{13700112-D48E-CB41-804E-321FCCA64522}" srcOrd="0" destOrd="2" presId="urn:microsoft.com/office/officeart/2005/8/layout/list1"/>
    <dgm:cxn modelId="{083038B6-41D2-7943-8139-6D99AD7E5A56}" type="presOf" srcId="{143B0878-67AB-4759-A743-026AC7A61983}" destId="{283B864E-4016-234F-9863-194F2CD37636}" srcOrd="0" destOrd="0" presId="urn:microsoft.com/office/officeart/2005/8/layout/list1"/>
    <dgm:cxn modelId="{69C4FADA-606C-47DE-B9FF-901273104308}" srcId="{2D5FC004-0D9D-413A-ADAF-AB7692077A74}" destId="{3E66D531-7105-46CB-BFF8-5AB09CCB1943}" srcOrd="1" destOrd="0" parTransId="{5B0E9EE1-0DA1-4C45-BB7B-8C51018CAA33}" sibTransId="{683A3126-B3D3-4EB9-9F60-4992077499B0}"/>
    <dgm:cxn modelId="{FBC49ADF-1550-466B-92AE-D1EF24319C88}" srcId="{2D5FC004-0D9D-413A-ADAF-AB7692077A74}" destId="{BC7AD888-684B-459E-9F7D-6C490592E2F7}" srcOrd="2" destOrd="0" parTransId="{01AF45D8-097C-40E6-9CC4-E6B2F3C8652B}" sibTransId="{3D5BCFC5-4A58-45D9-A8AA-ACA817C6E49C}"/>
    <dgm:cxn modelId="{47F2A0E0-8E75-024F-BAAE-6C63E03341E4}" type="presOf" srcId="{ADEA19A7-6363-42C3-91DD-81F8BAF6F967}" destId="{13700112-D48E-CB41-804E-321FCCA64522}" srcOrd="0" destOrd="0" presId="urn:microsoft.com/office/officeart/2005/8/layout/list1"/>
    <dgm:cxn modelId="{88F646EE-8367-468C-B7D1-14A18A898252}" srcId="{2D5FC004-0D9D-413A-ADAF-AB7692077A74}" destId="{EDD54155-A6BD-4F9C-9A77-3ADFDD76F89E}" srcOrd="0" destOrd="0" parTransId="{4F8D211B-E5B1-4CD9-8CA1-954798D4B478}" sibTransId="{AACC6358-4C5D-4940-B554-764104635F11}"/>
    <dgm:cxn modelId="{35D6DDB4-6113-E849-AE6C-8A6B48212331}" type="presParOf" srcId="{0DFDCBDA-13E4-F94F-BA5A-01F28011656E}" destId="{BDCFB7F8-B180-DB44-A5CF-67C1D00869DD}" srcOrd="0" destOrd="0" presId="urn:microsoft.com/office/officeart/2005/8/layout/list1"/>
    <dgm:cxn modelId="{A320B7A5-4569-F94C-BD06-9DB3429F16FF}" type="presParOf" srcId="{BDCFB7F8-B180-DB44-A5CF-67C1D00869DD}" destId="{89F0AAC0-AE78-4E44-95F8-51412BB67A08}" srcOrd="0" destOrd="0" presId="urn:microsoft.com/office/officeart/2005/8/layout/list1"/>
    <dgm:cxn modelId="{A7F96637-E44A-284E-B812-FB0E624310A5}" type="presParOf" srcId="{BDCFB7F8-B180-DB44-A5CF-67C1D00869DD}" destId="{EB567C5A-EDF9-2647-8AA7-FE77CF307FAE}" srcOrd="1" destOrd="0" presId="urn:microsoft.com/office/officeart/2005/8/layout/list1"/>
    <dgm:cxn modelId="{DE2B3BC5-7AE6-154D-A1F9-F1731DC6E1C9}" type="presParOf" srcId="{0DFDCBDA-13E4-F94F-BA5A-01F28011656E}" destId="{DCD82192-6BE2-4148-AB7A-EEBDD4D3E81B}" srcOrd="1" destOrd="0" presId="urn:microsoft.com/office/officeart/2005/8/layout/list1"/>
    <dgm:cxn modelId="{E3C7B412-D24C-E74A-913E-8FC3E0B9C301}" type="presParOf" srcId="{0DFDCBDA-13E4-F94F-BA5A-01F28011656E}" destId="{345DE9AE-0A59-2048-91E9-85BC463F361B}" srcOrd="2" destOrd="0" presId="urn:microsoft.com/office/officeart/2005/8/layout/list1"/>
    <dgm:cxn modelId="{1635B5AB-8C74-C743-8BCF-B07F1A882D16}" type="presParOf" srcId="{0DFDCBDA-13E4-F94F-BA5A-01F28011656E}" destId="{7D89EF95-A01C-224C-9FBF-71115822DD1E}" srcOrd="3" destOrd="0" presId="urn:microsoft.com/office/officeart/2005/8/layout/list1"/>
    <dgm:cxn modelId="{7CB5915D-B574-364E-8F71-AA35CB28A76F}" type="presParOf" srcId="{0DFDCBDA-13E4-F94F-BA5A-01F28011656E}" destId="{6F9209FC-E6E4-5641-BA17-B702D99450A0}" srcOrd="4" destOrd="0" presId="urn:microsoft.com/office/officeart/2005/8/layout/list1"/>
    <dgm:cxn modelId="{3C4BADA4-C2CD-9B49-9E95-C475172C52C4}" type="presParOf" srcId="{6F9209FC-E6E4-5641-BA17-B702D99450A0}" destId="{D28F078B-8C05-3D4A-976F-C988271787AD}" srcOrd="0" destOrd="0" presId="urn:microsoft.com/office/officeart/2005/8/layout/list1"/>
    <dgm:cxn modelId="{EC74FFCD-0078-2744-8C96-D74252EA7EE8}" type="presParOf" srcId="{6F9209FC-E6E4-5641-BA17-B702D99450A0}" destId="{26FCAEE3-DC89-114C-A827-8A9598F6FA81}" srcOrd="1" destOrd="0" presId="urn:microsoft.com/office/officeart/2005/8/layout/list1"/>
    <dgm:cxn modelId="{DF1BC2ED-E14F-9C4C-9C76-1309953CEE32}" type="presParOf" srcId="{0DFDCBDA-13E4-F94F-BA5A-01F28011656E}" destId="{40F7A6FF-146E-4347-9746-374E6B11ED42}" srcOrd="5" destOrd="0" presId="urn:microsoft.com/office/officeart/2005/8/layout/list1"/>
    <dgm:cxn modelId="{74581C01-FE28-C044-B0D3-B3EF20DF5625}" type="presParOf" srcId="{0DFDCBDA-13E4-F94F-BA5A-01F28011656E}" destId="{A0FF381D-2CBD-184C-98A3-C2795DA9662F}" srcOrd="6" destOrd="0" presId="urn:microsoft.com/office/officeart/2005/8/layout/list1"/>
    <dgm:cxn modelId="{DC524ACA-6DBA-6746-B4DD-01BB514791C0}" type="presParOf" srcId="{0DFDCBDA-13E4-F94F-BA5A-01F28011656E}" destId="{0C83640F-8F78-B14A-8E6B-5F025F0309B9}" srcOrd="7" destOrd="0" presId="urn:microsoft.com/office/officeart/2005/8/layout/list1"/>
    <dgm:cxn modelId="{3AAA71C1-C664-4F4F-9A20-B1863D91A043}" type="presParOf" srcId="{0DFDCBDA-13E4-F94F-BA5A-01F28011656E}" destId="{8753D24B-3BBE-FF46-AF48-044D546AB659}" srcOrd="8" destOrd="0" presId="urn:microsoft.com/office/officeart/2005/8/layout/list1"/>
    <dgm:cxn modelId="{86CDB557-F55D-2F40-9A38-942E55601BC1}" type="presParOf" srcId="{8753D24B-3BBE-FF46-AF48-044D546AB659}" destId="{B862A15C-0F23-774C-AAD2-F9E09EAAE6CA}" srcOrd="0" destOrd="0" presId="urn:microsoft.com/office/officeart/2005/8/layout/list1"/>
    <dgm:cxn modelId="{54545E72-815C-6542-9FAF-00B5F4F4DD66}" type="presParOf" srcId="{8753D24B-3BBE-FF46-AF48-044D546AB659}" destId="{54147598-189F-8443-87B8-D5B203F82AAF}" srcOrd="1" destOrd="0" presId="urn:microsoft.com/office/officeart/2005/8/layout/list1"/>
    <dgm:cxn modelId="{A6BCBE04-0A7E-0D4E-AEE5-475343D1A978}" type="presParOf" srcId="{0DFDCBDA-13E4-F94F-BA5A-01F28011656E}" destId="{1E78FA9D-207F-B148-8208-E22C0071FE59}" srcOrd="9" destOrd="0" presId="urn:microsoft.com/office/officeart/2005/8/layout/list1"/>
    <dgm:cxn modelId="{E625C887-3377-B744-A220-BBBE58B0D25F}" type="presParOf" srcId="{0DFDCBDA-13E4-F94F-BA5A-01F28011656E}" destId="{06F67E87-6691-DD4D-AD5B-8B817EC7D113}" srcOrd="10" destOrd="0" presId="urn:microsoft.com/office/officeart/2005/8/layout/list1"/>
    <dgm:cxn modelId="{44C1E9D2-6FE9-B24D-B3AB-68202E6E4F97}" type="presParOf" srcId="{0DFDCBDA-13E4-F94F-BA5A-01F28011656E}" destId="{F285E351-F175-A54F-A7D9-8F6C2017C368}" srcOrd="11" destOrd="0" presId="urn:microsoft.com/office/officeart/2005/8/layout/list1"/>
    <dgm:cxn modelId="{4AE8012E-C849-B646-9DA7-1D8C1E1A4B46}" type="presParOf" srcId="{0DFDCBDA-13E4-F94F-BA5A-01F28011656E}" destId="{77793776-CE9D-404A-86A2-BBDA45E102C2}" srcOrd="12" destOrd="0" presId="urn:microsoft.com/office/officeart/2005/8/layout/list1"/>
    <dgm:cxn modelId="{6D884ADC-77BD-7846-A433-D288D6B58DC1}" type="presParOf" srcId="{77793776-CE9D-404A-86A2-BBDA45E102C2}" destId="{283B864E-4016-234F-9863-194F2CD37636}" srcOrd="0" destOrd="0" presId="urn:microsoft.com/office/officeart/2005/8/layout/list1"/>
    <dgm:cxn modelId="{9F831A92-DD87-5446-9CCB-96BAA84A9C36}" type="presParOf" srcId="{77793776-CE9D-404A-86A2-BBDA45E102C2}" destId="{AB7B77E5-1DEC-CB4E-B1A3-803C1FFD07DC}" srcOrd="1" destOrd="0" presId="urn:microsoft.com/office/officeart/2005/8/layout/list1"/>
    <dgm:cxn modelId="{5A78BC47-16B9-C44C-82C4-188919FE772B}" type="presParOf" srcId="{0DFDCBDA-13E4-F94F-BA5A-01F28011656E}" destId="{E5AFF92C-0328-FB4F-975E-3122F1155161}" srcOrd="13" destOrd="0" presId="urn:microsoft.com/office/officeart/2005/8/layout/list1"/>
    <dgm:cxn modelId="{9D3BF61B-0D80-1241-96F6-CCC5288BFD90}" type="presParOf" srcId="{0DFDCBDA-13E4-F94F-BA5A-01F28011656E}" destId="{13700112-D48E-CB41-804E-321FCCA645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09AD9-4A01-464D-BB0A-0ED099E20D6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9E839-A85C-4B35-8A93-C4A0DD034BC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Advertising expenditures on TV and Radio show a strong positive impact on sales, with TV having the strongest impact.</a:t>
          </a:r>
          <a:endParaRPr lang="en-US" b="0" dirty="0"/>
        </a:p>
      </dgm:t>
    </dgm:pt>
    <dgm:pt modelId="{D7115347-7A5D-4D89-8D2B-F3D677B55846}" type="parTrans" cxnId="{1BB1C3C6-6946-4991-A495-513E2655DC6C}">
      <dgm:prSet/>
      <dgm:spPr/>
      <dgm:t>
        <a:bodyPr/>
        <a:lstStyle/>
        <a:p>
          <a:endParaRPr lang="en-US"/>
        </a:p>
      </dgm:t>
    </dgm:pt>
    <dgm:pt modelId="{F27F5228-3B12-4120-8502-B139F032241E}" type="sibTrans" cxnId="{1BB1C3C6-6946-4991-A495-513E2655DC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C440BE-D1FC-48FA-9A7D-24241A22C33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Newspaper advertising shows a relatively weak relationship with sales, suggesting lower effectiveness in driving revenue</a:t>
          </a:r>
          <a:r>
            <a:rPr lang="en-IN" dirty="0"/>
            <a:t>.</a:t>
          </a:r>
          <a:endParaRPr lang="en-US" dirty="0"/>
        </a:p>
      </dgm:t>
    </dgm:pt>
    <dgm:pt modelId="{33950801-21BF-4636-83AB-E8D814DDBE91}" type="parTrans" cxnId="{9EB4B4C8-9D2F-4B6E-B2E6-74F9DA07E8D6}">
      <dgm:prSet/>
      <dgm:spPr/>
      <dgm:t>
        <a:bodyPr/>
        <a:lstStyle/>
        <a:p>
          <a:endParaRPr lang="en-US"/>
        </a:p>
      </dgm:t>
    </dgm:pt>
    <dgm:pt modelId="{C1275B3E-7EF2-45E6-BD50-8B21190274E3}" type="sibTrans" cxnId="{9EB4B4C8-9D2F-4B6E-B2E6-74F9DA07E8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FB6ED9-3A55-4CB3-B572-52DE8B66145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 normalisation of data has no effect on the accuracy of the model. This is due to linear regression being a scale-invariant model</a:t>
          </a:r>
          <a:endParaRPr lang="en-US"/>
        </a:p>
      </dgm:t>
    </dgm:pt>
    <dgm:pt modelId="{E1806CC6-E8C7-43E2-8B69-46EFF6A2C63F}" type="parTrans" cxnId="{AE5D56D3-8FC2-4C2C-A68E-F2319A17D469}">
      <dgm:prSet/>
      <dgm:spPr/>
      <dgm:t>
        <a:bodyPr/>
        <a:lstStyle/>
        <a:p>
          <a:endParaRPr lang="en-US"/>
        </a:p>
      </dgm:t>
    </dgm:pt>
    <dgm:pt modelId="{FC1761A2-431C-4BE3-919E-2E013052A8F1}" type="sibTrans" cxnId="{AE5D56D3-8FC2-4C2C-A68E-F2319A17D4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7B469E-8FCB-4A60-8A52-1EB4379373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When only Radio and Newspaper are used as predictors, the model’s accuracy drops, confirming that TV is a crucial driver of product sales.</a:t>
          </a:r>
          <a:endParaRPr lang="en-US" b="0" dirty="0"/>
        </a:p>
      </dgm:t>
    </dgm:pt>
    <dgm:pt modelId="{CB59BC1A-7FAA-474C-A3DA-A8A22966914B}" type="parTrans" cxnId="{7782F5FA-2FCC-4F6E-AEA1-491886C817E8}">
      <dgm:prSet/>
      <dgm:spPr/>
      <dgm:t>
        <a:bodyPr/>
        <a:lstStyle/>
        <a:p>
          <a:endParaRPr lang="en-US"/>
        </a:p>
      </dgm:t>
    </dgm:pt>
    <dgm:pt modelId="{6C246F01-3A02-4601-8A94-0B962EE6F8E7}" type="sibTrans" cxnId="{7782F5FA-2FCC-4F6E-AEA1-491886C817E8}">
      <dgm:prSet/>
      <dgm:spPr/>
      <dgm:t>
        <a:bodyPr/>
        <a:lstStyle/>
        <a:p>
          <a:endParaRPr lang="en-US"/>
        </a:p>
      </dgm:t>
    </dgm:pt>
    <dgm:pt modelId="{DAA8C189-FDA0-443A-BE5C-0E323E8F1C34}" type="pres">
      <dgm:prSet presAssocID="{D4709AD9-4A01-464D-BB0A-0ED099E20D6A}" presName="root" presStyleCnt="0">
        <dgm:presLayoutVars>
          <dgm:dir/>
          <dgm:resizeHandles val="exact"/>
        </dgm:presLayoutVars>
      </dgm:prSet>
      <dgm:spPr/>
    </dgm:pt>
    <dgm:pt modelId="{5C822B6A-7E45-484B-BD85-88BC4ACBFFFD}" type="pres">
      <dgm:prSet presAssocID="{D4709AD9-4A01-464D-BB0A-0ED099E20D6A}" presName="container" presStyleCnt="0">
        <dgm:presLayoutVars>
          <dgm:dir/>
          <dgm:resizeHandles val="exact"/>
        </dgm:presLayoutVars>
      </dgm:prSet>
      <dgm:spPr/>
    </dgm:pt>
    <dgm:pt modelId="{BE8FAE39-6A75-45F7-AFCB-F2D444CF16D3}" type="pres">
      <dgm:prSet presAssocID="{FB19E839-A85C-4B35-8A93-C4A0DD034BC6}" presName="compNode" presStyleCnt="0"/>
      <dgm:spPr/>
    </dgm:pt>
    <dgm:pt modelId="{E49B272B-B256-4EE7-9F8D-B8DE6D01E9CE}" type="pres">
      <dgm:prSet presAssocID="{FB19E839-A85C-4B35-8A93-C4A0DD034BC6}" presName="iconBgRect" presStyleLbl="bgShp" presStyleIdx="0" presStyleCnt="4"/>
      <dgm:spPr/>
    </dgm:pt>
    <dgm:pt modelId="{D8192D53-BD09-4BA5-816D-17120F591608}" type="pres">
      <dgm:prSet presAssocID="{FB19E839-A85C-4B35-8A93-C4A0DD034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1E374A4F-BC34-4FE5-90B6-5E9D7A45E5D5}" type="pres">
      <dgm:prSet presAssocID="{FB19E839-A85C-4B35-8A93-C4A0DD034BC6}" presName="spaceRect" presStyleCnt="0"/>
      <dgm:spPr/>
    </dgm:pt>
    <dgm:pt modelId="{563B1C9B-ED00-4BC2-8003-2C63B3586D0B}" type="pres">
      <dgm:prSet presAssocID="{FB19E839-A85C-4B35-8A93-C4A0DD034BC6}" presName="textRect" presStyleLbl="revTx" presStyleIdx="0" presStyleCnt="4">
        <dgm:presLayoutVars>
          <dgm:chMax val="1"/>
          <dgm:chPref val="1"/>
        </dgm:presLayoutVars>
      </dgm:prSet>
      <dgm:spPr/>
    </dgm:pt>
    <dgm:pt modelId="{C5824A0C-9ED6-42D5-80E7-8E974AD126A9}" type="pres">
      <dgm:prSet presAssocID="{F27F5228-3B12-4120-8502-B139F032241E}" presName="sibTrans" presStyleLbl="sibTrans2D1" presStyleIdx="0" presStyleCnt="0"/>
      <dgm:spPr/>
    </dgm:pt>
    <dgm:pt modelId="{937BC046-F2D2-4C2B-B634-6E0D3918CF6B}" type="pres">
      <dgm:prSet presAssocID="{A6C440BE-D1FC-48FA-9A7D-24241A22C334}" presName="compNode" presStyleCnt="0"/>
      <dgm:spPr/>
    </dgm:pt>
    <dgm:pt modelId="{797A50D5-8552-48D5-AC0F-8C54E93BE71C}" type="pres">
      <dgm:prSet presAssocID="{A6C440BE-D1FC-48FA-9A7D-24241A22C334}" presName="iconBgRect" presStyleLbl="bgShp" presStyleIdx="1" presStyleCnt="4"/>
      <dgm:spPr/>
    </dgm:pt>
    <dgm:pt modelId="{F62F495A-3A42-4978-86FE-B5B8DFB313B8}" type="pres">
      <dgm:prSet presAssocID="{A6C440BE-D1FC-48FA-9A7D-24241A22C3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09E83BD3-46EE-4F21-B641-A6E5829C78B0}" type="pres">
      <dgm:prSet presAssocID="{A6C440BE-D1FC-48FA-9A7D-24241A22C334}" presName="spaceRect" presStyleCnt="0"/>
      <dgm:spPr/>
    </dgm:pt>
    <dgm:pt modelId="{EA9D2192-1C3E-4324-935A-93B81F1710F9}" type="pres">
      <dgm:prSet presAssocID="{A6C440BE-D1FC-48FA-9A7D-24241A22C334}" presName="textRect" presStyleLbl="revTx" presStyleIdx="1" presStyleCnt="4">
        <dgm:presLayoutVars>
          <dgm:chMax val="1"/>
          <dgm:chPref val="1"/>
        </dgm:presLayoutVars>
      </dgm:prSet>
      <dgm:spPr/>
    </dgm:pt>
    <dgm:pt modelId="{AECA4C48-3BDB-4C62-9141-B9DC1276B3A0}" type="pres">
      <dgm:prSet presAssocID="{C1275B3E-7EF2-45E6-BD50-8B21190274E3}" presName="sibTrans" presStyleLbl="sibTrans2D1" presStyleIdx="0" presStyleCnt="0"/>
      <dgm:spPr/>
    </dgm:pt>
    <dgm:pt modelId="{5948CE38-43E2-4E1A-9B4B-D27FDD8951AC}" type="pres">
      <dgm:prSet presAssocID="{24FB6ED9-3A55-4CB3-B572-52DE8B661457}" presName="compNode" presStyleCnt="0"/>
      <dgm:spPr/>
    </dgm:pt>
    <dgm:pt modelId="{147BAF88-3B75-405B-8D6E-C8AC9DD42F38}" type="pres">
      <dgm:prSet presAssocID="{24FB6ED9-3A55-4CB3-B572-52DE8B661457}" presName="iconBgRect" presStyleLbl="bgShp" presStyleIdx="2" presStyleCnt="4"/>
      <dgm:spPr/>
    </dgm:pt>
    <dgm:pt modelId="{A52C85A9-1850-4E1C-9DFC-7F7B1B491FEE}" type="pres">
      <dgm:prSet presAssocID="{24FB6ED9-3A55-4CB3-B572-52DE8B6614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72ACFCB-4785-43B5-9F88-8BF3D6696911}" type="pres">
      <dgm:prSet presAssocID="{24FB6ED9-3A55-4CB3-B572-52DE8B661457}" presName="spaceRect" presStyleCnt="0"/>
      <dgm:spPr/>
    </dgm:pt>
    <dgm:pt modelId="{715F9E93-EFF3-4A6C-9D86-C506B5D70678}" type="pres">
      <dgm:prSet presAssocID="{24FB6ED9-3A55-4CB3-B572-52DE8B661457}" presName="textRect" presStyleLbl="revTx" presStyleIdx="2" presStyleCnt="4">
        <dgm:presLayoutVars>
          <dgm:chMax val="1"/>
          <dgm:chPref val="1"/>
        </dgm:presLayoutVars>
      </dgm:prSet>
      <dgm:spPr/>
    </dgm:pt>
    <dgm:pt modelId="{D6C808D6-281B-4AC7-877A-065C5475F07E}" type="pres">
      <dgm:prSet presAssocID="{FC1761A2-431C-4BE3-919E-2E013052A8F1}" presName="sibTrans" presStyleLbl="sibTrans2D1" presStyleIdx="0" presStyleCnt="0"/>
      <dgm:spPr/>
    </dgm:pt>
    <dgm:pt modelId="{48BE3F64-5F98-4216-B876-E453F1E3FB3C}" type="pres">
      <dgm:prSet presAssocID="{087B469E-8FCB-4A60-8A52-1EB437937383}" presName="compNode" presStyleCnt="0"/>
      <dgm:spPr/>
    </dgm:pt>
    <dgm:pt modelId="{8D6C8254-AB4D-4BDC-8EF9-280C5881F6AC}" type="pres">
      <dgm:prSet presAssocID="{087B469E-8FCB-4A60-8A52-1EB437937383}" presName="iconBgRect" presStyleLbl="bgShp" presStyleIdx="3" presStyleCnt="4"/>
      <dgm:spPr/>
    </dgm:pt>
    <dgm:pt modelId="{F200D9A3-D31C-451D-8F05-FD72184E7986}" type="pres">
      <dgm:prSet presAssocID="{087B469E-8FCB-4A60-8A52-1EB4379373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048E3665-5073-4E88-B0B4-5641AF7ACFDA}" type="pres">
      <dgm:prSet presAssocID="{087B469E-8FCB-4A60-8A52-1EB437937383}" presName="spaceRect" presStyleCnt="0"/>
      <dgm:spPr/>
    </dgm:pt>
    <dgm:pt modelId="{B53A1393-3A76-4A94-B237-3BC8A7131F56}" type="pres">
      <dgm:prSet presAssocID="{087B469E-8FCB-4A60-8A52-1EB43793738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32C601-546D-2E49-86D5-F66260420E7D}" type="presOf" srcId="{FB19E839-A85C-4B35-8A93-C4A0DD034BC6}" destId="{563B1C9B-ED00-4BC2-8003-2C63B3586D0B}" srcOrd="0" destOrd="0" presId="urn:microsoft.com/office/officeart/2018/2/layout/IconCircleList"/>
    <dgm:cxn modelId="{674E7F31-B3B1-A348-AF50-6448454AE514}" type="presOf" srcId="{24FB6ED9-3A55-4CB3-B572-52DE8B661457}" destId="{715F9E93-EFF3-4A6C-9D86-C506B5D70678}" srcOrd="0" destOrd="0" presId="urn:microsoft.com/office/officeart/2018/2/layout/IconCircleList"/>
    <dgm:cxn modelId="{56C26832-7005-5C4A-B851-4DEC76B214AD}" type="presOf" srcId="{C1275B3E-7EF2-45E6-BD50-8B21190274E3}" destId="{AECA4C48-3BDB-4C62-9141-B9DC1276B3A0}" srcOrd="0" destOrd="0" presId="urn:microsoft.com/office/officeart/2018/2/layout/IconCircleList"/>
    <dgm:cxn modelId="{AA05676C-4D32-3242-8212-318042AF665C}" type="presOf" srcId="{FC1761A2-431C-4BE3-919E-2E013052A8F1}" destId="{D6C808D6-281B-4AC7-877A-065C5475F07E}" srcOrd="0" destOrd="0" presId="urn:microsoft.com/office/officeart/2018/2/layout/IconCircleList"/>
    <dgm:cxn modelId="{E5054A6D-4B18-E24D-8A51-942276F08D36}" type="presOf" srcId="{087B469E-8FCB-4A60-8A52-1EB437937383}" destId="{B53A1393-3A76-4A94-B237-3BC8A7131F56}" srcOrd="0" destOrd="0" presId="urn:microsoft.com/office/officeart/2018/2/layout/IconCircleList"/>
    <dgm:cxn modelId="{CEA55471-FBA2-6742-8361-BDE1C2D13DEE}" type="presOf" srcId="{F27F5228-3B12-4120-8502-B139F032241E}" destId="{C5824A0C-9ED6-42D5-80E7-8E974AD126A9}" srcOrd="0" destOrd="0" presId="urn:microsoft.com/office/officeart/2018/2/layout/IconCircleList"/>
    <dgm:cxn modelId="{1DD8B5BC-D742-4748-88F9-FD7B0277141A}" type="presOf" srcId="{A6C440BE-D1FC-48FA-9A7D-24241A22C334}" destId="{EA9D2192-1C3E-4324-935A-93B81F1710F9}" srcOrd="0" destOrd="0" presId="urn:microsoft.com/office/officeart/2018/2/layout/IconCircleList"/>
    <dgm:cxn modelId="{060779C3-0B45-474B-B4CF-4081217A3EB6}" type="presOf" srcId="{D4709AD9-4A01-464D-BB0A-0ED099E20D6A}" destId="{DAA8C189-FDA0-443A-BE5C-0E323E8F1C34}" srcOrd="0" destOrd="0" presId="urn:microsoft.com/office/officeart/2018/2/layout/IconCircleList"/>
    <dgm:cxn modelId="{1BB1C3C6-6946-4991-A495-513E2655DC6C}" srcId="{D4709AD9-4A01-464D-BB0A-0ED099E20D6A}" destId="{FB19E839-A85C-4B35-8A93-C4A0DD034BC6}" srcOrd="0" destOrd="0" parTransId="{D7115347-7A5D-4D89-8D2B-F3D677B55846}" sibTransId="{F27F5228-3B12-4120-8502-B139F032241E}"/>
    <dgm:cxn modelId="{9EB4B4C8-9D2F-4B6E-B2E6-74F9DA07E8D6}" srcId="{D4709AD9-4A01-464D-BB0A-0ED099E20D6A}" destId="{A6C440BE-D1FC-48FA-9A7D-24241A22C334}" srcOrd="1" destOrd="0" parTransId="{33950801-21BF-4636-83AB-E8D814DDBE91}" sibTransId="{C1275B3E-7EF2-45E6-BD50-8B21190274E3}"/>
    <dgm:cxn modelId="{AE5D56D3-8FC2-4C2C-A68E-F2319A17D469}" srcId="{D4709AD9-4A01-464D-BB0A-0ED099E20D6A}" destId="{24FB6ED9-3A55-4CB3-B572-52DE8B661457}" srcOrd="2" destOrd="0" parTransId="{E1806CC6-E8C7-43E2-8B69-46EFF6A2C63F}" sibTransId="{FC1761A2-431C-4BE3-919E-2E013052A8F1}"/>
    <dgm:cxn modelId="{7782F5FA-2FCC-4F6E-AEA1-491886C817E8}" srcId="{D4709AD9-4A01-464D-BB0A-0ED099E20D6A}" destId="{087B469E-8FCB-4A60-8A52-1EB437937383}" srcOrd="3" destOrd="0" parTransId="{CB59BC1A-7FAA-474C-A3DA-A8A22966914B}" sibTransId="{6C246F01-3A02-4601-8A94-0B962EE6F8E7}"/>
    <dgm:cxn modelId="{6AA9BEF1-06AA-8645-A4CE-8B28E7A328E1}" type="presParOf" srcId="{DAA8C189-FDA0-443A-BE5C-0E323E8F1C34}" destId="{5C822B6A-7E45-484B-BD85-88BC4ACBFFFD}" srcOrd="0" destOrd="0" presId="urn:microsoft.com/office/officeart/2018/2/layout/IconCircleList"/>
    <dgm:cxn modelId="{3C8E574D-9746-834F-9A3F-5760C4B0EAF2}" type="presParOf" srcId="{5C822B6A-7E45-484B-BD85-88BC4ACBFFFD}" destId="{BE8FAE39-6A75-45F7-AFCB-F2D444CF16D3}" srcOrd="0" destOrd="0" presId="urn:microsoft.com/office/officeart/2018/2/layout/IconCircleList"/>
    <dgm:cxn modelId="{89A89965-1269-8A48-8622-82D0639BF712}" type="presParOf" srcId="{BE8FAE39-6A75-45F7-AFCB-F2D444CF16D3}" destId="{E49B272B-B256-4EE7-9F8D-B8DE6D01E9CE}" srcOrd="0" destOrd="0" presId="urn:microsoft.com/office/officeart/2018/2/layout/IconCircleList"/>
    <dgm:cxn modelId="{865EF512-4CB2-DD41-AEC2-84511ABC7360}" type="presParOf" srcId="{BE8FAE39-6A75-45F7-AFCB-F2D444CF16D3}" destId="{D8192D53-BD09-4BA5-816D-17120F591608}" srcOrd="1" destOrd="0" presId="urn:microsoft.com/office/officeart/2018/2/layout/IconCircleList"/>
    <dgm:cxn modelId="{DD7C6A22-1CB0-6846-AC1F-DBE515D3CCE4}" type="presParOf" srcId="{BE8FAE39-6A75-45F7-AFCB-F2D444CF16D3}" destId="{1E374A4F-BC34-4FE5-90B6-5E9D7A45E5D5}" srcOrd="2" destOrd="0" presId="urn:microsoft.com/office/officeart/2018/2/layout/IconCircleList"/>
    <dgm:cxn modelId="{B865B7B2-E688-BB47-BFF9-C5187597EDE9}" type="presParOf" srcId="{BE8FAE39-6A75-45F7-AFCB-F2D444CF16D3}" destId="{563B1C9B-ED00-4BC2-8003-2C63B3586D0B}" srcOrd="3" destOrd="0" presId="urn:microsoft.com/office/officeart/2018/2/layout/IconCircleList"/>
    <dgm:cxn modelId="{4B9E7919-49C4-7A48-8F72-EE39DDB99F0F}" type="presParOf" srcId="{5C822B6A-7E45-484B-BD85-88BC4ACBFFFD}" destId="{C5824A0C-9ED6-42D5-80E7-8E974AD126A9}" srcOrd="1" destOrd="0" presId="urn:microsoft.com/office/officeart/2018/2/layout/IconCircleList"/>
    <dgm:cxn modelId="{F2C3D882-ECC8-A944-B46F-92C26FA99471}" type="presParOf" srcId="{5C822B6A-7E45-484B-BD85-88BC4ACBFFFD}" destId="{937BC046-F2D2-4C2B-B634-6E0D3918CF6B}" srcOrd="2" destOrd="0" presId="urn:microsoft.com/office/officeart/2018/2/layout/IconCircleList"/>
    <dgm:cxn modelId="{25277E3C-00EA-3D4C-B1EC-6D7867E7BFAC}" type="presParOf" srcId="{937BC046-F2D2-4C2B-B634-6E0D3918CF6B}" destId="{797A50D5-8552-48D5-AC0F-8C54E93BE71C}" srcOrd="0" destOrd="0" presId="urn:microsoft.com/office/officeart/2018/2/layout/IconCircleList"/>
    <dgm:cxn modelId="{A8939730-E176-024E-891B-4E91FB203524}" type="presParOf" srcId="{937BC046-F2D2-4C2B-B634-6E0D3918CF6B}" destId="{F62F495A-3A42-4978-86FE-B5B8DFB313B8}" srcOrd="1" destOrd="0" presId="urn:microsoft.com/office/officeart/2018/2/layout/IconCircleList"/>
    <dgm:cxn modelId="{7FD4E5B7-9975-DF42-B471-81E6694CB1C3}" type="presParOf" srcId="{937BC046-F2D2-4C2B-B634-6E0D3918CF6B}" destId="{09E83BD3-46EE-4F21-B641-A6E5829C78B0}" srcOrd="2" destOrd="0" presId="urn:microsoft.com/office/officeart/2018/2/layout/IconCircleList"/>
    <dgm:cxn modelId="{8FE5FE5A-5228-5C48-9657-FAB2FAD76659}" type="presParOf" srcId="{937BC046-F2D2-4C2B-B634-6E0D3918CF6B}" destId="{EA9D2192-1C3E-4324-935A-93B81F1710F9}" srcOrd="3" destOrd="0" presId="urn:microsoft.com/office/officeart/2018/2/layout/IconCircleList"/>
    <dgm:cxn modelId="{18E8F936-578C-0443-BE6C-EE8492EB8634}" type="presParOf" srcId="{5C822B6A-7E45-484B-BD85-88BC4ACBFFFD}" destId="{AECA4C48-3BDB-4C62-9141-B9DC1276B3A0}" srcOrd="3" destOrd="0" presId="urn:microsoft.com/office/officeart/2018/2/layout/IconCircleList"/>
    <dgm:cxn modelId="{31F91A03-EDAF-2446-9858-1119BB07A5E3}" type="presParOf" srcId="{5C822B6A-7E45-484B-BD85-88BC4ACBFFFD}" destId="{5948CE38-43E2-4E1A-9B4B-D27FDD8951AC}" srcOrd="4" destOrd="0" presId="urn:microsoft.com/office/officeart/2018/2/layout/IconCircleList"/>
    <dgm:cxn modelId="{2F7525BA-A141-F94E-9BD0-1BC512EAE238}" type="presParOf" srcId="{5948CE38-43E2-4E1A-9B4B-D27FDD8951AC}" destId="{147BAF88-3B75-405B-8D6E-C8AC9DD42F38}" srcOrd="0" destOrd="0" presId="urn:microsoft.com/office/officeart/2018/2/layout/IconCircleList"/>
    <dgm:cxn modelId="{A2AFD0B3-83B5-7044-9465-07E92BE06FF4}" type="presParOf" srcId="{5948CE38-43E2-4E1A-9B4B-D27FDD8951AC}" destId="{A52C85A9-1850-4E1C-9DFC-7F7B1B491FEE}" srcOrd="1" destOrd="0" presId="urn:microsoft.com/office/officeart/2018/2/layout/IconCircleList"/>
    <dgm:cxn modelId="{958BCC13-0702-C643-A000-3509F1DDE9CF}" type="presParOf" srcId="{5948CE38-43E2-4E1A-9B4B-D27FDD8951AC}" destId="{672ACFCB-4785-43B5-9F88-8BF3D6696911}" srcOrd="2" destOrd="0" presId="urn:microsoft.com/office/officeart/2018/2/layout/IconCircleList"/>
    <dgm:cxn modelId="{E8BE307C-011E-D14E-85AF-0B14A6F35446}" type="presParOf" srcId="{5948CE38-43E2-4E1A-9B4B-D27FDD8951AC}" destId="{715F9E93-EFF3-4A6C-9D86-C506B5D70678}" srcOrd="3" destOrd="0" presId="urn:microsoft.com/office/officeart/2018/2/layout/IconCircleList"/>
    <dgm:cxn modelId="{1B7D57F3-4942-2148-95D9-F07613E070F9}" type="presParOf" srcId="{5C822B6A-7E45-484B-BD85-88BC4ACBFFFD}" destId="{D6C808D6-281B-4AC7-877A-065C5475F07E}" srcOrd="5" destOrd="0" presId="urn:microsoft.com/office/officeart/2018/2/layout/IconCircleList"/>
    <dgm:cxn modelId="{145BD571-00AF-A149-9D11-073BD4AB2F5E}" type="presParOf" srcId="{5C822B6A-7E45-484B-BD85-88BC4ACBFFFD}" destId="{48BE3F64-5F98-4216-B876-E453F1E3FB3C}" srcOrd="6" destOrd="0" presId="urn:microsoft.com/office/officeart/2018/2/layout/IconCircleList"/>
    <dgm:cxn modelId="{40DC21E3-286E-3641-B311-0A68A8E51F86}" type="presParOf" srcId="{48BE3F64-5F98-4216-B876-E453F1E3FB3C}" destId="{8D6C8254-AB4D-4BDC-8EF9-280C5881F6AC}" srcOrd="0" destOrd="0" presId="urn:microsoft.com/office/officeart/2018/2/layout/IconCircleList"/>
    <dgm:cxn modelId="{A5589125-2355-FB4A-95C0-D00963D5F786}" type="presParOf" srcId="{48BE3F64-5F98-4216-B876-E453F1E3FB3C}" destId="{F200D9A3-D31C-451D-8F05-FD72184E7986}" srcOrd="1" destOrd="0" presId="urn:microsoft.com/office/officeart/2018/2/layout/IconCircleList"/>
    <dgm:cxn modelId="{B18D75B7-9128-8A4F-9295-4F4F24D865CF}" type="presParOf" srcId="{48BE3F64-5F98-4216-B876-E453F1E3FB3C}" destId="{048E3665-5073-4E88-B0B4-5641AF7ACFDA}" srcOrd="2" destOrd="0" presId="urn:microsoft.com/office/officeart/2018/2/layout/IconCircleList"/>
    <dgm:cxn modelId="{E025FE03-75B3-0545-9544-243D68153D84}" type="presParOf" srcId="{48BE3F64-5F98-4216-B876-E453F1E3FB3C}" destId="{B53A1393-3A76-4A94-B237-3BC8A7131F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DE9AE-0A59-2048-91E9-85BC463F361B}">
      <dsp:nvSpPr>
        <dsp:cNvPr id="0" name=""/>
        <dsp:cNvSpPr/>
      </dsp:nvSpPr>
      <dsp:spPr>
        <a:xfrm>
          <a:off x="0" y="3063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67C5A-EDF9-2647-8AA7-FE77CF307FAE}">
      <dsp:nvSpPr>
        <dsp:cNvPr id="0" name=""/>
        <dsp:cNvSpPr/>
      </dsp:nvSpPr>
      <dsp:spPr>
        <a:xfrm>
          <a:off x="260604" y="849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R² Score: 0.8830</a:t>
          </a:r>
          <a:endParaRPr lang="en-US" sz="1500" kern="1200"/>
        </a:p>
      </dsp:txBody>
      <dsp:txXfrm>
        <a:off x="282220" y="106533"/>
        <a:ext cx="3605223" cy="399568"/>
      </dsp:txXfrm>
    </dsp:sp>
    <dsp:sp modelId="{A0FF381D-2CBD-184C-98A3-C2795DA9662F}">
      <dsp:nvSpPr>
        <dsp:cNvPr id="0" name=""/>
        <dsp:cNvSpPr/>
      </dsp:nvSpPr>
      <dsp:spPr>
        <a:xfrm>
          <a:off x="0" y="9867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CAEE3-DC89-114C-A827-8A9598F6FA81}">
      <dsp:nvSpPr>
        <dsp:cNvPr id="0" name=""/>
        <dsp:cNvSpPr/>
      </dsp:nvSpPr>
      <dsp:spPr>
        <a:xfrm>
          <a:off x="260604" y="7653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MSE: 2.6808</a:t>
          </a:r>
          <a:endParaRPr lang="en-US" sz="1500" kern="1200"/>
        </a:p>
      </dsp:txBody>
      <dsp:txXfrm>
        <a:off x="282220" y="786933"/>
        <a:ext cx="3605223" cy="399568"/>
      </dsp:txXfrm>
    </dsp:sp>
    <dsp:sp modelId="{06F67E87-6691-DD4D-AD5B-8B817EC7D113}">
      <dsp:nvSpPr>
        <dsp:cNvPr id="0" name=""/>
        <dsp:cNvSpPr/>
      </dsp:nvSpPr>
      <dsp:spPr>
        <a:xfrm>
          <a:off x="0" y="16671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47598-189F-8443-87B8-D5B203F82AAF}">
      <dsp:nvSpPr>
        <dsp:cNvPr id="0" name=""/>
        <dsp:cNvSpPr/>
      </dsp:nvSpPr>
      <dsp:spPr>
        <a:xfrm>
          <a:off x="260604" y="14457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Intercept: 4.5142 </a:t>
          </a:r>
          <a:endParaRPr lang="en-US" sz="1500" kern="1200"/>
        </a:p>
      </dsp:txBody>
      <dsp:txXfrm>
        <a:off x="282220" y="1467333"/>
        <a:ext cx="3605223" cy="399568"/>
      </dsp:txXfrm>
    </dsp:sp>
    <dsp:sp modelId="{13700112-D48E-CB41-804E-321FCCA64522}">
      <dsp:nvSpPr>
        <dsp:cNvPr id="0" name=""/>
        <dsp:cNvSpPr/>
      </dsp:nvSpPr>
      <dsp:spPr>
        <a:xfrm>
          <a:off x="0" y="2347517"/>
          <a:ext cx="521208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4515" tIns="312420" rIns="40451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0.05642276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0.10885805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-0.00445499</a:t>
          </a:r>
          <a:endParaRPr lang="en-US" sz="1500" kern="1200"/>
        </a:p>
      </dsp:txBody>
      <dsp:txXfrm>
        <a:off x="0" y="2347517"/>
        <a:ext cx="5212080" cy="1086750"/>
      </dsp:txXfrm>
    </dsp:sp>
    <dsp:sp modelId="{AB7B77E5-1DEC-CB4E-B1A3-803C1FFD07DC}">
      <dsp:nvSpPr>
        <dsp:cNvPr id="0" name=""/>
        <dsp:cNvSpPr/>
      </dsp:nvSpPr>
      <dsp:spPr>
        <a:xfrm>
          <a:off x="260604" y="21261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Coefficients: </a:t>
          </a:r>
          <a:endParaRPr lang="en-US" sz="1500" kern="1200"/>
        </a:p>
      </dsp:txBody>
      <dsp:txXfrm>
        <a:off x="282220" y="2147733"/>
        <a:ext cx="3605223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DE9AE-0A59-2048-91E9-85BC463F361B}">
      <dsp:nvSpPr>
        <dsp:cNvPr id="0" name=""/>
        <dsp:cNvSpPr/>
      </dsp:nvSpPr>
      <dsp:spPr>
        <a:xfrm>
          <a:off x="0" y="3063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67C5A-EDF9-2647-8AA7-FE77CF307FAE}">
      <dsp:nvSpPr>
        <dsp:cNvPr id="0" name=""/>
        <dsp:cNvSpPr/>
      </dsp:nvSpPr>
      <dsp:spPr>
        <a:xfrm>
          <a:off x="260604" y="849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R² Score: 0.8830</a:t>
          </a:r>
          <a:endParaRPr lang="en-US" sz="1500" kern="1200" dirty="0"/>
        </a:p>
      </dsp:txBody>
      <dsp:txXfrm>
        <a:off x="282220" y="106533"/>
        <a:ext cx="3605223" cy="399568"/>
      </dsp:txXfrm>
    </dsp:sp>
    <dsp:sp modelId="{A0FF381D-2CBD-184C-98A3-C2795DA9662F}">
      <dsp:nvSpPr>
        <dsp:cNvPr id="0" name=""/>
        <dsp:cNvSpPr/>
      </dsp:nvSpPr>
      <dsp:spPr>
        <a:xfrm>
          <a:off x="0" y="9867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CAEE3-DC89-114C-A827-8A9598F6FA81}">
      <dsp:nvSpPr>
        <dsp:cNvPr id="0" name=""/>
        <dsp:cNvSpPr/>
      </dsp:nvSpPr>
      <dsp:spPr>
        <a:xfrm>
          <a:off x="260604" y="7653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MSE: 2.6808</a:t>
          </a:r>
          <a:endParaRPr lang="en-US" sz="1500" kern="1200" dirty="0"/>
        </a:p>
      </dsp:txBody>
      <dsp:txXfrm>
        <a:off x="282220" y="786933"/>
        <a:ext cx="3605223" cy="399568"/>
      </dsp:txXfrm>
    </dsp:sp>
    <dsp:sp modelId="{06F67E87-6691-DD4D-AD5B-8B817EC7D113}">
      <dsp:nvSpPr>
        <dsp:cNvPr id="0" name=""/>
        <dsp:cNvSpPr/>
      </dsp:nvSpPr>
      <dsp:spPr>
        <a:xfrm>
          <a:off x="0" y="1667117"/>
          <a:ext cx="521208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47598-189F-8443-87B8-D5B203F82AAF}">
      <dsp:nvSpPr>
        <dsp:cNvPr id="0" name=""/>
        <dsp:cNvSpPr/>
      </dsp:nvSpPr>
      <dsp:spPr>
        <a:xfrm>
          <a:off x="260604" y="14457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Intercept: 15.0329 </a:t>
          </a:r>
          <a:endParaRPr lang="en-US" sz="1500" kern="1200" dirty="0"/>
        </a:p>
      </dsp:txBody>
      <dsp:txXfrm>
        <a:off x="282220" y="1467333"/>
        <a:ext cx="3605223" cy="399568"/>
      </dsp:txXfrm>
    </dsp:sp>
    <dsp:sp modelId="{13700112-D48E-CB41-804E-321FCCA64522}">
      <dsp:nvSpPr>
        <dsp:cNvPr id="0" name=""/>
        <dsp:cNvSpPr/>
      </dsp:nvSpPr>
      <dsp:spPr>
        <a:xfrm>
          <a:off x="0" y="2347517"/>
          <a:ext cx="521208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4515" tIns="312420" rIns="40451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4.80894702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u="none" kern="1200" dirty="0"/>
            <a:t>1.65120604</a:t>
          </a:r>
          <a:r>
            <a:rPr lang="en-IN" sz="1500" kern="1200" dirty="0"/>
            <a:t>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u="none" kern="1200" dirty="0"/>
            <a:t>-0.09721829</a:t>
          </a:r>
          <a:endParaRPr lang="en-US" sz="1500" kern="1200" dirty="0"/>
        </a:p>
      </dsp:txBody>
      <dsp:txXfrm>
        <a:off x="0" y="2347517"/>
        <a:ext cx="5212080" cy="1086750"/>
      </dsp:txXfrm>
    </dsp:sp>
    <dsp:sp modelId="{AB7B77E5-1DEC-CB4E-B1A3-803C1FFD07DC}">
      <dsp:nvSpPr>
        <dsp:cNvPr id="0" name=""/>
        <dsp:cNvSpPr/>
      </dsp:nvSpPr>
      <dsp:spPr>
        <a:xfrm>
          <a:off x="260604" y="2126117"/>
          <a:ext cx="3648455" cy="442800"/>
        </a:xfrm>
        <a:prstGeom prst="roundRect">
          <a:avLst/>
        </a:prstGeom>
        <a:solidFill>
          <a:srgbClr val="A032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903" tIns="0" rIns="13790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Coefficients: </a:t>
          </a:r>
          <a:endParaRPr lang="en-US" sz="1500" kern="1200" dirty="0"/>
        </a:p>
      </dsp:txBody>
      <dsp:txXfrm>
        <a:off x="282220" y="2147733"/>
        <a:ext cx="3605223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B272B-B256-4EE7-9F8D-B8DE6D01E9CE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92D53-BD09-4BA5-816D-17120F591608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1C9B-ED00-4BC2-8003-2C63B3586D0B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dirty="0"/>
            <a:t>Advertising expenditures on TV and Radio show a strong positive impact on sales, with TV having the strongest impact.</a:t>
          </a:r>
          <a:endParaRPr lang="en-US" sz="1700" b="0" kern="1200" dirty="0"/>
        </a:p>
      </dsp:txBody>
      <dsp:txXfrm>
        <a:off x="1882962" y="200771"/>
        <a:ext cx="3185173" cy="1351285"/>
      </dsp:txXfrm>
    </dsp:sp>
    <dsp:sp modelId="{797A50D5-8552-48D5-AC0F-8C54E93BE71C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495A-3A42-4978-86FE-B5B8DFB313B8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D2192-1C3E-4324-935A-93B81F1710F9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dirty="0"/>
            <a:t>Newspaper advertising shows a relatively weak relationship with sales, suggesting lower effectiveness in driving revenue</a:t>
          </a:r>
          <a:r>
            <a:rPr lang="en-IN" sz="1700" kern="1200" dirty="0"/>
            <a:t>.</a:t>
          </a:r>
          <a:endParaRPr lang="en-US" sz="1700" kern="1200" dirty="0"/>
        </a:p>
      </dsp:txBody>
      <dsp:txXfrm>
        <a:off x="7263975" y="200771"/>
        <a:ext cx="3185173" cy="1351285"/>
      </dsp:txXfrm>
    </dsp:sp>
    <dsp:sp modelId="{147BAF88-3B75-405B-8D6E-C8AC9DD42F38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C85A9-1850-4E1C-9DFC-7F7B1B491FEE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F9E93-EFF3-4A6C-9D86-C506B5D70678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 normalisation of data has no effect on the accuracy of the model. This is due to linear regression being a scale-invariant model</a:t>
          </a:r>
          <a:endParaRPr lang="en-US" sz="1700" kern="1200"/>
        </a:p>
      </dsp:txBody>
      <dsp:txXfrm>
        <a:off x="1882962" y="2187839"/>
        <a:ext cx="3185173" cy="1351285"/>
      </dsp:txXfrm>
    </dsp:sp>
    <dsp:sp modelId="{8D6C8254-AB4D-4BDC-8EF9-280C5881F6AC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0D9A3-D31C-451D-8F05-FD72184E7986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A1393-3A76-4A94-B237-3BC8A7131F56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dirty="0"/>
            <a:t>When only Radio and Newspaper are used as predictors, the model’s accuracy drops, confirming that TV is a crucial driver of product sales.</a:t>
          </a:r>
          <a:endParaRPr lang="en-US" sz="1700" b="0" kern="1200" dirty="0"/>
        </a:p>
      </dsp:txBody>
      <dsp:txXfrm>
        <a:off x="7263975" y="2187839"/>
        <a:ext cx="3185173" cy="1351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3:24:30.9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0 543 24575,'100'0'0,"0"0"0,-20 0 0,2 0 0,2 0-328,4-2 0,1 0 0,4-1 82,-12 0 0,3-2 0,2 0 0,-1-1 115,-1 0 0,1-1 1,-1-1-1,-1-1 131,-4 1 0,-1-2 0,-1 0 0,-1 0 0,21-2 0,-1 1 0,-4 0 0,-15 3 0,-3 0 0,-1 2 397,28-2 1,-3 3-398,-15 3 0,-4 0 205,-15 2 0,-5 0-205,32 3 0,-32 0 0,-21 0 983,-18 2-680,-10-1-303,0 1 0,34 0 0,50-2 0,-28-3 0,6 0 0,21 2 0,4 2 0,-30-1 0,0 2 0,1 2 0,-1 0 0,0 2 0,-1 2 0,30 7 0,-2 2 0,-15 0 0,-4 1 0,-9-3 0,-3-2 0,-8-3 0,-2-2 0,36 1 0,-22-8 0,-12-3 0,-13-1 0,-4 0 0,-2 0 0,0-4 0,14-10 0,16-9 0,15-7 0,5 4 0,-2 10 0,-2 8 0,-2 7 0,1 1 0,-5 0 0,-12 0 0,-16 0 0,-13 0 0,-14 0 0,-4 0 0,0 0 0,2 0 0,6 0 0,5 0 0,7 0 0,7 0 0,8-4 0,8-6 0,6-5 0,2-2 0,0-2 0,6 4 0,8 3 0,5 3 0,2 5 0,-6 3 0,-3 1 0,0 0 0,1 0 0,2 0 0,-5 0 0,-15 0 0,-18-3 0,-23 0 0,-17 0 0,21-4 0,30 6 0,0 2 0,6 1 0,10 3 0,2 2 0,5 1 0,-2 0 0,-6 2 0,-2-2 0,-9-1 0,-2-2 0,-3-1 0,-1-1 0,-3-1 0,1-1 0,-1-1 0,0 0 0,48 0 0,-9 0 0,-6 0 0,-9 0 0,-7 0 0,-5 0 0,-4 0 0,-3 0 0,-3 0 0,-9 0 0,-9 0 0,-8 0 0,-7 0 0,-3 0 0,-3 0 0,2 0 0,7 0 0,10 0 0,9 0 0,6 0 0,3 0 0,4 0 0,7 0 0,11 0 0,3 0 0,4 0 0,1 0 0,5 0 0,-36 0 0,2 0 0,9 0 0,2 0 0,10 0 0,3 0 0,6 0 0,1 0 0,0 0 0,-3 0 0,-8 0 0,-5 0 0,28 0 0,-45 0 0,-35 0 0,-4 0 0,32 0 0,20-4 0,16-3 0,1-1 0,9 0 0,2-1-246,-12 2 0,3-1 0,2 0 0,0 1 33,7-2 1,3 1 0,-1 0 0,-2 1 212,-8 2 0,-1 0 0,-3 1 0,-2 0-102,11 1 1,-5 1 0,-2 0 101,-11 0 0,-2 1 0,-4 0 0,9 1 0,-5 0 0,-6 0 0,-2 0 0,-3 0 0,-1 0 0,1 0 0,0 0 491,-1 0 1,0 0-82,-2 0 0,-1 0-243,-2 0 0,0 0-167,43 0 0,-39 0 0,2 0 0,10 0 0,4 0 0,8 1 0,2-2 0,3-1 0,-1-2 0,-12 0 0,-5 0 0,28-5 0,-42 0 0,-38 6 0,-8 0 0,35 4 0,53 14 0,-18-1 0,8 2 0,-16-2 0,3 1 0,1 1 0,-1 0 0,1 1 0,-1 0 0,28 3 0,-4 0 0,-16-5 0,-6-2 0,-20-5 0,-5-1 0,19 1 0,-11-1 0,1 2 0,11 4 0,11 5 0,3 0 0,-6 0 0,-11-5 0,-12-3 0,-12-3 0,-7-4 0,2 0 0,8-3 0,16 0 0,19-8 0,16-9 0,1-8 0,-15-3 0,-15 4 0,-17-3 0,-16-5 0,-13 2 0,-9 6 0,10 12 0,38 11 0,-4 0 0,11 1 0,12-1 0,10 1 0,4 0 0,-16 0 0,3 0 0,1 0 0,-1 0-224,1 0 0,1 0 0,-1 0 0,-2 0 224,18 0 0,-2 0 0,-9 0 0,-6 0 0,-8 0 0,-17 0 0,-5 0 0,17 0 0,-17 0 0,5 0 0,17 0 0,20 6 448,-42-1 0,2 1-448,0 1 0,0 1 0,1 1 0,-1 0 0,0-3 0,-1 0 0,4-2 0,0-1 0,2 0 0,0-5 0,0-9 0,-1-4 0,34-16 0,-38 15 0,5 1 0,26-2 0,9 3 0,-18 8 0,4 3 0,4 1 0,0-2 0,4 2 0,3-1 0,-3 0-218,-3 0 1,0 1 0,-1-1-1,-4 2 218,10 0 0,-3 1 0,-5 0 0,19 0 0,-13 0 0,-4 0 0,-20 0 0,-10 0 0,3 2 0,23 2 435,-27-1 0,4 1-435,7-1 0,1 1 0,2-2 0,-1 1 0,-8 0 0,-4 0 0,19 0 0,-33 0 0,6 0 0,54-3 0,-21 2 0,8 2 0,-15 0 0,3 0 0,1 1-259,4-1 1,1 1 0,1 0 258,4 1 0,0 0 0,2-1 0,4 0 0,2-2 0,0 0 0,1-1 0,1 0 0,1 0 0,0 1 0,0-1 0,-3 2 0,-8-1 0,-3 1 0,-3 1 0,21 2 0,-8 2 0,-22 0 0,-8 1 0,6 3 0,-24-7 0,2-3 0,5-3 0,8 0 0,23 1 0,12 1 0,-23 0 0,6 0 0,3 0 0,2 1-232,7 0 1,4 0 0,0 1-1,-1 1 232,-4 0 0,-1 0 0,0 1 0,-2 1 0,-4-1 0,-1 1 0,-2 1 0,-5 1-19,1 3 1,-6 1-1,-2 1 19,22 8 0,-6 1 0,-11-1 0,-5-1 0,-14-3 0,-5-3 0,25 3 0,-14-11 983,-8-7-271,-2-3-650,20-1-62,32 1 0,-29 2 0,7 0 0,-11 0 0,4 2 0,1-1-192,5 0 1,2 0 0,0 0 191,0 0 0,0 0 0,-1 0 0,-8 0 0,0 0 0,-4 0 0,13 0 0,-6 0 0,-14 0 0,-5 0 0,27 0 0,-16 0 0,-12 0 0,-8 0 574,-2 0-574,0 0 0,5 0 0,0 0 0,-3 0 0,-9 0 0,-9 0 0,-6 0 0,3 0 0,16-3 0,23-4 0,17-1 0,2-1 0,-16 2 0,-22 4 0,-18 0 0,-9 2 0,-3 1 0,3 0 0,9-3 0,2 0 0,-7 0 0,-68-5 0,-31 0 0,-5 4 0,-9 0 0,2 0 0,1 1 0,6 2 0,2 0 0,10 1 0,5 0 0,-26 0 0,2 0 0,35 1 0,-3 0 0,-13 2 0,-4 1 0,-12 1 0,-4 0 0,26-1 0,-1 0 0,1 1 0,0 0 0,0 0 0,-1-1 0,-10 0 0,-1 0 0,1-1 0,7 0 0,0 0 0,3 0 0,-27-1 0,2-1 0,8-2 0,2-1 0,8 0 0,-2 0 0,10 0 0,-4 1 0,-2 0-237,-5 0 1,-1-1 0,-1 2 236,-3-1 0,-1 1 0,1 1 0,4-1 0,1 0 0,1 0 0,6-1 0,1 0 0,0-1 0,-29-2 0,1 0 0,8-2 0,2-1 0,8 1 0,1 0 0,6 1 0,2 2 0,6 1 0,2 0 0,5 2 0,3 0 0,4 0 0,1 0 709,-44 0-709,2 0 0,-4-2 0,-2-4 0,2-5 0,10-3 0,16 0 0,15 1 0,12 1 0,1 0 0,-2-2 0,-2 1 0,-3 1 0,0 0 0,2 4 0,-1-1 0,-1 3 0,-5 2 0,-2 1 0,-4 3 0,1 0 0,5 0 0,4 0 0,2 0 0,3 0 0,5 0 0,2 0 0,4 3 0,-1 5 0,-2 4 0,-3 3 0,-5 0 0,-5-3 0,-6 0 0,-3-2 0,-4-4 0,4-3 0,0-3 0,-11 0 0,-14 1 0,33 0 0,-2 1 0,-13 1 0,-2 0 0,-3 1 0,0 0 0,-4 0 0,1 1 0,2 0 0,1 0 0,9-1 0,2 1 0,2-2 0,2 1 0,-43-1 0,10-3 0,10 0 0,7 0 0,5 0 0,3 0 0,4 0 0,-1 2 0,-2 1 0,2 6 0,-2 3 0,-1 2 0,-1 5 0,-6 2 0,-6 4 0,-4 6 0,-4 2 0,-5 3 0,42-17 0,-1 0 0,-4 0 0,-1-1 0,-5 0 0,-2-1 0,-2 0 0,0 0 0,-3 0 0,0-2 0,-1-1 0,3-1 0,12-2 0,4 0 0,-16 5 0,41-8 0,28-3 0,-38-5 0,-20-13 0,-41-13 0,30 7 0,-1-2 0,-1-1 0,0 1 0,0 3 0,1 2 0,3 3 0,2 1 0,-33-2 0,8 0 0,9 2 0,6 1 0,9 4 0,9 3 0,7 2 0,5 2 0,4 0 0,2 0 0,-2 0 0,-3 0 0,-4 0 0,-1 0 0,-5 0 0,-3-3 0,0 0 0,1-1 0,-2 1 0,-9 3 0,-17 0 0,-18 0 0,38 0 0,-4 0 0,-9 0 0,-3 0 0,-11 0 0,-3 0 0,-8 0 0,-3-3-166,29 0 0,-2-2 0,1-2 166,1-3 0,0-3 0,4 0 0,-16-5 0,9-2 0,-20-12 0,67 19 0,19 17 0,-33-5 0,-38-8 249,25 1 0,-4-1-249,-13-1 0,-4-1 0,-4 0 0,-3 1 0,-7 1 0,-2 2 0,-4 1 0,1 1 0,4 1 0,1 2 0,6 1 0,2 0 0,9 1 0,2 0 0,6 0 0,3 0 0,8 0 0,2 0 0,-42 0 0,13 0 0,5 0 0,8 2 0,8 3 0,4 1 0,6 3 0,4-1 0,4-4 0,0-1 0,0-1 0,-6 1 0,-10 0 0,-10 3 0,-21 1 0,38-2 0,-3 1 0,-5 2 0,-3 0 0,-2 1 0,-2 0 0,-2 0 0,-2 1 0,-1-1 0,-1 0 0,1-2 0,0-1 0,3-1 0,1-1 0,7-1 0,3-2 0,-41 0 0,20-1 0,1 0 0,-11 0 0,36-1 0,-4-1 0,-20-2 0,-4-1 0,1-1 0,0-1 0,5 0 0,3-1 0,10 2 0,5 0 0,-14-4 0,10 1 0,8 1 0,5 0 0,5 4 0,7 1 0,-3 3 0,-4 0 0,-10 0 0,-21 0 0,-24 0 0,36 0 0,-5 0 0,-11 0 0,-5 0 0,-16 0 0,-5 0-247,26 0 1,-1 0-1,-2 0 247,-2 0 0,0 0 0,-1 0 0,-3 0 0,1 0 0,0 0 0,4 0 0,1 1 0,1-2 0,4-2 0,2-1 0,1-2 0,-28-11 0,6-5 0,22 0 0,5-1 0,15 2 0,3 1 0,-42-6 0,37 20 0,-4 2 0,-27-8 0,-7-3 0,-5-2 0,1-2 0,4 1 0,4 0 370,13 2 0,6 1-370,-21-5 0,17 6 0,10 1 0,7 4 0,3 6 0,-3 0 0,-7 3 0,-9 0 0,-8 0 0,0 0 0,3 0 0,4-3 0,7-1 0,2 0 0,8 1 0,11 3 0,11-1 0,12-2 0,2 0 0,-8-2 0,-13 0 0,-16-1 0,-7-1 0,-9 3 0,-5 1 0,-3 3 0,1 0 0,13 0 0,19 0 0,12 0 0,0 0 0,-53 0 0,22 0 0,-7 0 0,-18-1 0,-5-1 0,25 0 0,-3 0 0,2-1 0,3-1 0,1 0 0,0 0 0,-30-3 0,2 0 0,8 2 0,2 1 0,9 1 0,3 1 0,8 1 0,2 1 0,5 0 0,1 0 0,4 0 0,1 0 0,2 0 0,0 0 0,-1 1 0,0 0 0,0 1 0,-2 1 0,-2 1 0,-2 0 0,-2 1 0,-1 1 0,-1 0 0,0 0 0,0-1 0,1-1 0,6 0 0,1-1 0,-42 1 0,17 0 0,16 12 0,8 10 0,5 10 0,0 2 0,-1-9 0,0-7 0,-4-9 0,-6-3 0,-5-1 0,-1 1 0,3 1 0,12-2 0,14-3 0,10-1 0,7 0 0,0 4 0,-8 3 0,-6 3 0,-4 3 0,-1-1 0,7-2 0,5-5 0,7-5 0,4-3 0,0 1 0,-4-3 0,-8 3 0,-4 3 0,-1 2 0,3 4 0,6-3 0,12-4 0,51-2 0,38-3 0,7 0 0,13 0 0,-26 0 0,2 0 0,1 0-142,4 0 0,1 0 1,-2 0 141,-1 0 0,-1 0 0,-3 0 0,16 0 0,-4 0 0,-10 0 0,-4 0 0,-11 0 0,-4 0 0,22 0 0,-25 0 0,-13 0 0,0 0 425,10 0-425,3 7 0,0 3 0,-5 4 0,-8 2 0,-5-3 0,-1 2 0,-2 0 0,4-1 0,6-2 0,12-2 0,20 0 0,-22-6 0,5 0 0,19 0 0,8 0 0,-14-2 0,5 1 0,2-1-263,8 1 1,2-1 0,1 1 262,-1 0 0,0 0 0,-3 0 0,-10 0 0,-2 1 0,-5-1 0,7 1 0,-9 0 0,13 2 0,-39-3 0,7-2 0,24 3 0,-7 5 0,3 1 393,-12-3 1,0 0-394,13 4 0,0 0 0,-15-8 0,0-1 0,9-1 0,1 0 0,3 0 0,-1-2 0,-7 2 0,-3-2 0,34-1 0,-23-5 0,-8 0 0,-5-2 0,-1 1 0,-4 2 0,-5 0 0,-8 3 0,-2 2 0,-1 1 0,5 0 0,2 0 0,1-3 0,1-4 0,3-6 0,4-7 0,-1-1 0,-5 3 0,-8 8 0,-13 5 0,-16 4 0,-70 1 0,-7 0 0,19 0 0,0 0 0,-31 0 0,22-1 0,4-4 0,0-4 0,-4-6 0,-8-6 0,-9-1 0,-11-3 0,-2 2 0,8 5 0,18 4 0,30 7 0,45 4 0,56 3 0,-4 0 0,8 0 0,15 0 0,5 0 0,12 0 0,1 0 0,0 0 0,-1 0 0,-6 0 0,-1 0 0,-7 0 0,-2 0 0,-12 0 0,-4 0 0,-6 0 0,-4 0 0,38 0 0,-25 0 0,-20 0 0,-18 0 0,-10 0 0,-4 0 0,0 2 0,6 3 0,9 4 0,2 0 0,0 1 0,-5-4 0,-6-3 0,-3 1 0,-7 1 0,-4 0 0,24 0 0,12-3 0,10-1 0,6-1 0,8 0 0,4 0 0,19 2 0,8 0 0,4 1-197,-28 0 0,4 1 1,2 0-1,2 0 0,-1 1 0,6 1 0,0 0 1,2 1-1,0 0 0,-1 0 30,-1 1 0,1 1 1,-1 0-1,0 0 1,0-1-31,-1 0 0,0 0 1,-1-1-1,-1 0 0,-1-1 15,10 1 0,-1-2 0,-1 0 0,-3-1 182,-7 0 0,-2-2 0,-2 0 0,-2 0 0,15-1 0,-4-1 0,-5-1 0,16 0 0,-10-1 0,-29 0 0,-7 0 0,12-2 0,-33 1 0,-16 3 983,-1-4 0,7-6 0,16-8 0,37-26-693,-28 17 1,1-2-291,2-2 0,0-1 0,-5 2 0,-3 3 0,16-11 0,-16 10 0,-6 9 0,-6 5 0,-4 2 0,-4 1 0,-8 0 0,-2-10 0,1-12 0,6-18 0,1-11 0,0 1 0,-4 14 0,-7 16 0,-1 17 0,-1 8 0,2 4 0,4 1 0,4 4 0,-3 2 0,-5 7 0,-7 6 0,-32 8 0,-54 6 0,8-16 0,-12-3 0,13-5 0,-4-1 0,-4-2-328,-12 0 0,-5-2 0,0 0 234,24-2 1,0-1 0,0 1 0,0-1 93,-20 0 0,0 0 0,3 0-226,3-2 0,3 0 0,2-2 226,11-1 0,2 0 0,1-2 0,-27-5 0,2-2 0,12-2 0,3-1 0,8 1 0,3 1 0,3 1 0,2 1 0,3 1 0,1 2 491,0 1 1,-1 1-330,1 2 1,0 1 200,2 1 1,2 2-364,-41-2 0,22 4 0,27 0 0,19 0 0,11 0 0,5 0 0,44 0 0,27-2 0,20-2 0,-4-1 0,11-2 0,9-1 0,8 1 0,-21 2 0,5 1 0,6-1 0,4 1 0,3-1 0,2 1 0,1-1 0,1 1-90,-16 1 1,2-1-1,2 0 1,1 0 0,1 0-1,1 1 1,1-1 0,0 1-1,0 1 1,0-1-1,-1 2 0,1-1 1,1 1-1,0 0 1,1 1 0,0-1-1,0 1 1,-1 1 0,0 0-1,-2 1 1,0 0-1,-2 1-20,12 1 1,-1 1 0,1 1 0,-1 0-1,-2 1 1,-3 1 0,-2 0 0,-4 1-1,-4 1-54,8 2 0,-3 1 0,-5 2 0,-3 0 0,-5 1 0,-3 1-82,5 4 0,-5 2 0,-5-1 0,-6-1-246,20 8 0,-9-6 0,-10-10 0,1-3 164,-4 1 1,4 1 0,4 1 327,2 1 0,4 1 0,4 2 0,2 0-197,-4-1 0,2 1 1,3 0-1,-1 1 0,0 0 83,0 0 0,0 1 0,0 0 0,-1 0 0,-1-1 114,10 3 0,-1-1 0,-3 0 0,-2 0 327,12 2 1,-3 1 0,-6-2-1,-15-2 1,-4-1 0,-3-1 163,20 6 1,-6-2-1,-18-4 1,-6 0 491,25 10 0,-26-6 0,-10-6-492,8-7 1,9 0-272,0 1 1,6 2 0,2 1-221,14 4 0,3 1 0,2 2 0,6 2 0,2 2 0,-5 1 0,-14-1 0,-4 1 0,-4-1 0,10 5 0,-7-1 0,-19-5 0,-4-1 0,17 9 0,-7-7 0,-1-7 0,-7-7 898,-13-4-898,-13-2 0,-6 0 0,-1-1 0,2-2 0,2 1 0,-3-1 0,-5-2 0,-7-4 0,-5-7 0,-3-12 0,0-17 0,0-22 0,0-23 0,-5-10 0,-1 47 0,-3 1 0,-18-40 0,-15 13 0,-13 12 0,-10 12 0,-3 12 0,6 11 0,12 11 0,17 7 0,13 4 0,8 2 0,-7 2 0,-17 0 0,-31 2 0,11 1 0,-6 0 0,-3 0 0,0 0 0,4 0 0,2 0 0,-32 1 0,48 2 0,18 0 0,22-1 0,29 0 0,57-2 0,-24 0 0,4 0 0,12 0 0,3 0 0,6 0 0,1 0 0,1-2 0,1 0 0,7 0 0,0-1 0,3 1 0,-1-1 0,-5 1 0,-3 0 0,-14 2 0,-5 0 0,-14 0 0,-4 1 0,17 1 0,-25 4 0,-17-1 0,-9 2 0,0-2 0,0 1 0,6 2 0,7 1 0,3 0 0,1 0 0,-4-3 0,-8-1 0,-8 0 0,-5-1 0,-2 0 0,4-1 0,1 3 0,6-2 0,2 0 0,3-2 0,11-2 0,6 0 0,1 0 0,-4 0 0,-10-1 0,-7-3 0,-1-4 0,-4-1 0,-7 2 0,-33 3 0,14-1 0,-22-2 0,29-6 0,3 6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2:47:53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1223 419 24575,'-27'0'0,"-28"0"0,-28 0 0,32 1 0,-2 2 0,-9 4 0,-1 2 0,3 0 0,1 2 0,3 1 0,2 0 0,-43 6 0,31-8 0,7 0 0,7-2 0,8-2 0,7-3 0,7-3 0,7 0 0,5 0 0,3 0 0,4 0 0,-1 0 0,2 0 0,-1 0 0,-1 0 0,0 0 0,-4 0 0,-1-1 0,-3-3 0,1-3 0,6-2 0,8-1 0,7 3 0,9 3 0,9 1 0,12-1 0,30-11 0,14-7 0,3-6 0,-7 2 0,-17 5 0,3-2 0,2 0 0,-1-1 0,-9 5 0,-12 3 0,-10 7 0,-10 1 0,-6 3 0,-4 0 0,-8 0 0,-2 2 0,-8 0 0,-11 3 0,-19 3 0,-25 7 0,-17 8 0,-4 7 0,12 2 0,20-4 0,24-8 0,23-13 0,27-16 0,64-40 0,-27 17 0,3-3 0,5-3 0,1 1 0,-7 4 0,-6 4 0,6-2 0,-23 20 0,-18 13 0,-9 8 0,-6 14 0,-9 13 0,-7 15 0,-5 9 0,-1 0 0,5-1 0,2-4 0,4-3 0,2-7 0,3-7 0,3-17 0,0-23 0,1-20 0,7-18 0,5-3 0,7 6 0,3 9 0,-4 9 0,-9 11 0,-9 12 0,-8 14 0,-4 8 0,-1 3 0,0 0 0,0-2 0,1 1 0,-3 0 0,-1-4 0,-3-6 0,-6-7 0,-6-5 0,-10-5 0,-3-8 0,1-7 0,6-3 0,10 2 0,9 6 0,14 7 0,16 3 0,37 3 0,32 0 0,-29 2 0,3 2 0,-3 0 0,-3-1 0,23 5 0,-34-2 0,-30-6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2:48:17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0 546 24575,'51'0'0,"0"0"0,6 0 0,3 0 0,8 0 0,2 0 0,6 0 0,0 0 0,-4 0 0,0 0 0,-3 0 0,-1 0 0,-6 0 0,-3 0 0,41 0 0,-17 0 0,-13 0 0,-12 0 0,-6 0 0,-3 0 0,-4 0 0,-5 0 0,-7 0 0,-7 0 0,-3 0 0,1 0 0,-1 0 0,0 0 0,2 0 0,4 0 0,7-3 0,8-3 0,4-4 0,3 0 0,0 1 0,-6 3 0,-6 3 0,-6 0 0,-9 3 0,-9 0 0,-10 0 0,40 0 0,26 0 0,-15 0 0,4 0 0,1 0 0,0 0 0,-9 0 0,-1 0 0,43 0 0,-1 0 0,-2 0 0,-7 0 0,-18 0 0,-17 0 0,-7 0 0,0-3 0,11-5 0,11-3 0,4-4 0,-7 2 0,-16 2 0,-21 3 0,-14 4 0,-3 1 0,3 3 0,30 6 0,32 4 0,18 5 0,-36-6 0,2 0 0,-4-1 0,-1 0 0,37 6 0,-15-3 0,-25-2 0,-16-2 0,-6-1 0,-6-2 0,-3 2 0,9-2 0,24-1 0,47 1 0,-8 2 0,10 4 0,-29-2 0,2 1 0,-1 1 0,-3 1 0,-1 0 0,-3 2 0,16 4 0,-11 0 0,3 2 0,-16-6 0,-4-6 0,-1-2 0,-3-3 0,-4-2 0,-4 0 0,-5 0 0,-2 0 0,-4 0 0,3-1 0,11-5 0,15-4 0,9-3 0,-2 2 0,-16 3 0,-15 5 0,-10 3 0,-4 0 0,0 0 0,1 0 0,-1 0 0,-2 0 0,-4 0 0,-3 0 0,1 0 0,-1 0 0,4 0 0,2 0 0,5-1 0,8-2 0,9-2 0,8-1 0,1-1 0,-3 0 0,-7 3 0,-9 0 0,-7 1 0,-5-1 0,-3 0 0,2-3 0,2 0 0,-6 2 0,5 12 0,9-5 0,9 8 0,18-10 0,24 0 0,13 0 0,5 0 0,-3 0 0,-24 0 0,-7 0 0,-1 0 0,4 0 0,13 0 0,9 0 0,4 0 0,-2 0 0,-7 0 0,-4 0 0,-9 0 0,-14 0 0,-13 0 0,-12 0 0,-6 0 0,0 0 0,0 0 0,2 0 0,4 0 0,4 0 0,10 0 0,6 0 0,10 0 0,8 0 0,3 0 0,2 0 0,-3 0 0,1 0 0,0 0 0,-6 0 0,-9 0 0,-14 0 0,-4-5 0,4-8 0,-5-6 0,-9 1 0,-19 5 0,-16 8 0,-8 4 0,-3 0 0,1 1 0,11 0 0,39 0 0,52-4 0,-20-2 0,4-3 0,7-3 0,-1-1 0,-6-1 0,-4-1 0,27-10 0,-36 13 0,-19 6 0,-13 4 0,6 2 0,10 0 0,15 0 0,12 0 0,2 0 0,-1 0 0,-3 0 0,1 0 0,7 3 0,6 4 0,-2 3 0,-6 3 0,-12-2 0,-8-2 0,-3-3 0,1-3 0,10-3 0,10 0 0,9 0 0,12 0 0,6-1 0,-34-3 0,4-2 0,14-3 0,7-2 0,-17 3 0,4-1 0,3 0-328,16-1 0,3 0 0,1 1 236,2 1 1,0 1 0,0 0 91,0 3 0,-2 0 0,-2 1-5,-13 0 1,-3 1 0,-5 1 4,8 0 0,-9 2 0,26-1 0,-53 2 0,-24 2 0,-5 2 983,14-1-709,49-7-274,-14 0 0,7 0 0,17-3 0,5-1 0,-25 1 0,3 0 0,0-1 0,1 1 0,1-1 0,-1 0-170,1 0 1,0-2-1,0 1 170,0 0 0,-1 1 0,1-1 0,-1 0 0,-1 1 0,-1-1 0,28-1 0,-3 1 0,-12 2 0,-6 1 0,-14 2 0,-6 0 0,20 2 0,-31 0 0,-19 0 0,-11 0 523,-3 0-523,2 0 0,7 0 0,3 0 0,1 0 0,-1 0 0,3 0 0,5 0 0,4 0 0,-2 0 0,-6 0 0,-15 0 0,-70 0 0,-28 0 0,19-2 0,-10-3 0,-3 0 0,-6-2 0,-1-1 0,-2 0-309,-6-3 0,-2 0 0,1-1 309,3-2 0,0 0 0,4 0 0,13 3 0,3 0 0,3-1 0,-21-4 0,3 0 0,8 4 0,2 2 0,12 1 0,2 2 0,-34-3 0,23 6 0,28 1 927,15 3-927,10 0 0,1 0 0,-2 0 0,-2 0 0,1 0 0,4 0 0,5 2 0,6 6 0,4 7 0,-7 13 0,-10 8 0,-12 4 0,-10 2 0,-3-7 0,0-1 0,5-5 0,10-9 0,12-18 0,11-32 0,-2-6 0,-25 1 0,-29 18 0,5 24 0,-7 5 0,-7 2 0,-2 1 0,1 2 0,1 0 0,4-2 0,4-2 0,-31 4 0,7-5 0,8-2 0,5-4 0,8-3 0,9-1 0,6-2 0,6 0 0,4 3 0,0 3 0,4 4 0,2 2 0,2-3 0,2-4 0,0-1 0,-2-1 0,3 2 0,4 1 0,11-2 0,10-1 0,32-2 0,-1-1 0,33 3 0,-5 4 0,1 4 0,5 2 0,-2 0 0,4 1 0,-1-1 0,-12-2 0,-14-2 0,-10-3 0,-7-3 0,-4-1 0,0-2 0,3 0 0,13-2 0,18-8 0,27-5 0,-26 8 0,4 0 0,16 1 0,5 1 0,12 3 0,4 2 0,9 5 0,1 5 0,-30-1 0,2 3 0,-3 2 0,27 9 0,-6 3 0,-13 1 0,-6 1 0,-16-5 0,-6-1 0,10 2 0,-26-11 0,-14-8 0,-10 0 0,7 0 0,39-4 0,3-9 0,11-4 0,-1 1 0,7-2 0,4-1 0,-7 3 0,3-2 0,2 1 0,0 0-246,6 0 0,2 1 0,0 0 0,0 1 0,-1 2 0,0 2 0,-1 0 0,-2 1-47,19 0 0,-3 1 0,-2 2 112,-10 0 1,-3 1 0,-1 1 180,-6 0 0,-2 0 0,-2 0 0,25 0 0,-4 0 0,-9 0 0,-4 0 0,-13 0 0,-5 0 0,21 0 0,-32 0 983,-30 0 0,0 0 0,56 0-837,-12 0 0,12 0 1,5 0-147,-5 0 0,5 0 0,2 0 0,2 0-246,10 0 0,3 0 0,1-1 0,-1 1 0,-1-1 0,0 0 0,-1 0 0,-4 0 244,-12 0 0,-2 0 0,-2-1 0,1 1-244,1-1 0,0 1 0,0-1 0,1 0 135,2 0 0,1 0 1,0 0-1,0 0 111,0 1 0,-1-1 0,0 1 0,-1-1 0,22 1 0,-2-1 0,-3 0 0,-17 2 0,-3-1 0,-7 1 0,3 0 0,-4 0 0,0-1 0,5-1 0,-4-2 0,5-3 0,6-1-215,-1 0 1,5-2-1,4 0 1,4-1 214,-16 1 0,3 0 0,3-1 0,2-1 0,0 1 0,1 0-164,5-1 0,2 0 0,2 0 0,-1 0 0,0 0 0,0 1 28,-3 1 0,1-1 1,0 2-1,-1-1 1,-1 1-1,-1 1 136,9-1 0,-1 1 0,-1 0 0,-2 2 0,-4 0-151,4 1 0,-2 2 1,-4 0-1,-5 1 151,4 0 0,-5 0 0,-6 1 0,7 1 0,-9-1 0,-20-4 0,-5-2 983,11-8 0,-7 1-664,11 3-319,12 11 983,14 1 0,8 5-492,-39-1 1,2 1-1,12 2 1,3 0-270,9 0 1,2-1-223,3-1 0,-1-1 0,-10 1 0,-4 0 0,-13-1 0,-5 3 0,23 8 0,-33-1 0,-19-1 0,-13 1 0,-7 6 0,-19 14 0,-38 18 0,3-18 0,-9-3 0,-25 5 0,-12-3 0,14-9 0,-6-3 0,-4-2-246,12-6 0,-4-2 0,-1-2 0,-2 0 23,-8-1 1,-1-2 0,-2-1 0,0 0 222,-4-2 0,-1-1 0,0 0 0,1-2 0,6 0 0,1 0 0,0-1 0,3-1 0,7 2 0,1-1 0,3-1 0,1 1-103,-12 0 1,3 0-1,4 0 103,-17 0 0,7 0 0,15 0 0,6 0 0,18 0 0,4 0 0,-20 0 0,23 2 983,16 1-124,13 2-520,5 1-339,-2-3 0,-15 2 0,-34 8 0,9-1 0,-6 2 0,-14 5 0,-3 0 0,0 1 0,0-1 0,9-4 0,4-1 0,-28 2 0,30-9 0,15-2 0,12-2 0,8 0 0,3-2 0,-3 2 0,-7 0 0,-12 3 0,-11 1 0,-9 3 0,-8 5 0,-4 3 0,-5 6 0,-5 2 0,4 2 0,11-4 0,17-7 0,22-10 0,35-22 0,54-24 0,-3 12 0,8 1 0,21-3 0,5 3 0,7 4 0,2 6 0,-7 5 0,-2 4 0,-9 3 0,-3 2 0,-12 2 0,-3 0 0,-1 0 0,-1 0 0,3-1 0,1-1 0,5 0 0,0 0 0,3 0 0,-2 0 0,-7 0 0,-3 0 0,31 2 0,-32 0 0,-24 0 0,-13 0 0,-8-4 0,4-1 0,33-1 0,11 3 0,17 2 0,7 1 0,5 0 0,7 2 0,5 1 0,2 1-197,-8 0 0,4 2 1,2 0-1,0 1 0,-1 0 0,0 1 0,1 0 1,-1 1-1,-3 0 0,-5 1-49,-4 2 0,-3 0 0,-6 1 0,-5 0 146,26 9 1,-15-2 99,-2-3 0,-55-14 0,-38-16 0,-29-9 0,-29 5 491,13 10 1,-4 3-1,-15 1 1,-6 2-165,15 1 1,-3 0 0,-2 0-551,-8 0 1,-2 0-1,-1 0 223,-6 0 0,-3 0 0,0 0 0,-4 0 0,-1 0 0,-1 0 0,2 0 0,1 0 0,-1 0 0,1 0 0,0 0 0,1 0 0,4 0 0,0 0 0,2 0 0,2 0 0,0 1 0,2 1 0,3 0 0,1 0 0,1 2 0,4 0 0,1 0 0,1 1 0,-25 3 0,3 0 0,10 0 0,2-2 0,10-1 0,4-2 0,11-1 0,4-1 0,-29-1 0,25 0 870,21-1-870,13-6 0,9-6 0,6-4 0,7 1 0,7 6 0,2 7 0,2 5 0,-4 6 0,-44 1 0,-24 3 0,-2-7 0,-7-2 0,-10 0 0,-4-1 0,-10-1 0,-2 1 0,0-2 0,2 0 0,13 0 0,4 0 0,16 0 0,6 0 0,-13-3 0,37-4 0,24-5 0,19-5 0,18-5 0,27-5 0,26-8 0,-30 15 0,4 1 0,7-2 0,2 1 0,2 1 0,0 1 0,-3 3 0,-1 1 0,-7 3 0,-2 0 0,36-6 0,-6-1 0,-36 8 0,1-1 0,4-2 0,3 1 0,3 0 0,0 0 0,-1 0 0,-1 1 0,-4 0 0,2 1 0,4 1 0,3 0 0,19-2 0,8 0 0,-12 4 0,6 0 0,3 1-246,-6 2 0,4 0 0,3 1 0,0 0 49,-10 0 0,2 1 1,1 1-1,0-1 0,0 1 142,1 0 1,1 0 0,0 1 0,-1 0 0,-1 0 54,11 0 0,-1 0 0,-2 0 0,-4 0-74,8 1 0,-4 0 0,-6 0 74,11 1 0,-10 0 0,-28 0 0,-8 0 0,18 1 0,-25-6 0,-14 0 983,8 0 0,38 0-861,-7 0 1,15-2-123,-4 0 0,11-1 0,6-1 0,0 0-197,-11 2 0,2-1 1,1 0-1,1 0 0,-1 1 0,2-1 0,1 0 1,0 1-1,-1 0 0,-3 0 148,12 1 1,-1-1 0,-4 2 0,-8 1 13,-12 1 1,-7 2 0,-2 0 34,21 0 0,-6 3 0,-17 1 0,-3 1 0,-5 2 0,-3 2 0,34 10 0,-10-5 983,-15-4 0,-18-3-435,-19 1-548,1 1 0,67-8 0,-28-7 0,10-3 0,3-1 0,15-2 0,6 0 0,3-2-246,-15 3 0,3-1 0,0-1 0,-2 2 127,-7 1 0,-1 0 1,-3 0-1,-3 2 119,3 2 0,-4 0 0,-4 1 0,16 0 0,-8 2 0,10 8 0,-25 6 0,-12 4 0,-10 2 0,-9-1 983,-13-1-507,-8-1-476,5-3 0,31-4 0,3-6 0,10-1 0,21-3 0,6-2 0,-17 1 0,2-2 0,2 0-220,7-1 0,2-2 0,0 1 220,-3-2 0,1 1 0,-1-1 0,2 1 0,-1 0 0,0 0 0,-3 0 0,-1 1 0,-2 0 0,20-2 0,-4 0 0,-12 1 0,-7 0 0,22-4 0,-39 3 0,-29 3 0,-24 3 660,-36 1-660,-50 2 0,-4 1 0,-14 2 0,20 1 0,-4 0 0,-2 2-246,18 0 0,-1 1 0,-1 0 0,0 2 0,-3-1 0,-1 2 0,0 0 0,3 1 69,-12 2 1,2 2 0,1-1-6,2 0 0,1-1 1,1 0 181,6-3 0,1 0 0,4 0 0,-21 2 0,7-1 0,14-2 0,6-1 0,-25 2 0,33-3 983,21-2 0,9-1 0,6-6-890,-4-3-93,-23-2 0,-49 5 0,21 8 0,-7 4 0,18-2 0,-4 1 0,-1 0-237,-7 2 1,-3 2-1,0-1 237,0 2 0,1-1 0,1 1 0,4-2 0,1 0 0,1-1 0,4 0 0,1 0 0,2-1 0,-22 5 0,2-1 0,5 0 0,0 1 0,0-1 0,0 1 0,-2 1 0,1-2 0,-2-2 0,0-1 0,1-3 0,2-3 355,3-1 0,2-2-355,7 0 0,1 0 0,8 1 0,3 1 0,-35 7 0,22-1 0,24-2 0,17-3 0,11-2 0,3-1 0,-1-1 0,-1-1 0,-2 0 0,6-2 0,62-31 0,-2 12 0,9-1 0,6-2 0,7-3 0,3 1-328,12 0 0,4 1 0,2 2 82,-19 5 0,2 0 0,1 2 0,-1 1 207,21-3 0,0 2 0,-2 2-109,-5 4 0,-3 2 0,-2 1 148,-13 3 0,-3 1 0,-2 1 0,21 0 0,-4 3 0,-9 0 0,-1 2 0,-2 3 0,1 1 0,6 2 0,1 2 491,1 1 1,1 0-1,-1 0 1,0-1-211,-10-2 1,-3-1-282,-12-2 0,-3-1 0,31 2 0,-20-2 0,4-2 0,-16-1 0,4 0 0,14-1 0,5 0 0,14 1 0,2 0 0,0 0 0,-2 0 0,-17 2 0,-5-1 0,28 4 0,-42-3 0,-26-2 0,-9-2 0,2 3 0,-2 0 0,1 2 0,-3 1 0,-2-3 0,6-1 0,20-2 0,25 0 0,25 0 0,-37 0 0,1 0 0,-1 0 0,-1 0 0,41 3 0,-7 7 0,-15 1 0,-13 0 0,-12-5 0,-18-6 0,-9 0 0,-13 0 0,23 0 0,-4 0 0,26 0 0,-10 0 0,-11 0 0,-12 0 0,-74-5 0,-37-13 0,36 7 0,-8-2 0,-4-3 0,0-4 0,-4-3 0,-3-2 0,-1 0-246,-11-4 0,-3 0 0,0-1 0,-1 0 0,1 2 0,-2-1 0,1 1 0,2 2 200,3 3 0,1 0 1,2 3-1,4 3-19,-1 4 0,3 4 0,5 3 65,-20 0 0,8 4 0,22 0 0,7 2 0,-10 2 0,36 3 0,21 4 983,5 4 0,6-2-603,7-3-380,12-4 0,30-3 0,35 0 0,-22-1 0,5 0 0,13 0 0,2 0 0,4 0 0,-1 0 0,-5 0 0,-5 0 0,-14-1 0,-6 2 0,19 0 0,-34 2 0,-21 2 0,-9 2 0,-12 5 0,-30 11 0,-45 15 0,10-12 0,-10 1 0,9-6 0,-4 0 0,-3-1-328,-8 1 0,-3-1 0,-1-1 272,-7-1 0,-2-1 1,0-1 55,1-1 0,-1-2 0,2-1 0,1-2 0,2-1 0,0-1 0,5-2 0,1 0 0,2-2-33,10-1 0,1-1 0,3 0 33,-20 0 0,5 1 0,15 0 0,5 1 0,12 0 0,2 0 0,-24 6 0,20-2 983,18-1-821,17 3-136,8 0 0,7-4 0,4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3:01:23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1 470 24575,'71'0'0,"0"0"0,0 0 0,4 0 0,3 0 0,4 0 0,2 0 0,-5 0 0,3 0 0,3 0 0,0 0 0,-1 0 0,5 0 0,1 0 0,1 0 0,-1 0 0,-3 0 0,13 0 0,-1 0 0,-3 0 0,-1 0-246,-7 0 0,-3 0 0,0 0 0,0 0 0,-3 0 0,0 0 0,1 0 0,0 0 0,7 0 0,1 0 0,1 0 0,1 0 49,-11 0 0,1 0 1,1 0-1,1 0 0,0 0 0,4 0 0,1 0 1,0 0-1,0 0 0,0 0 77,1 0 0,1 0 0,-1 0 0,-1 0 0,-2 0 123,13 0 0,-2 0 1,-3 0-1,-2 0-3,-11 0 0,-2 0 0,-3 0 0,-5 0 0,30-1 0,-12 0 0,-31 0 0,-6-1 983,46-1-843,-37 0 1,9-2 0,9 0-338,-5 2 0,6 0 1,7 0-1,3 1 0,4-1 104,-16 1 1,3 0-1,4 0 1,1 0-1,3 0 1,1 1 0,1-1-1,1 0-17,-1 1 1,2-1 0,2 1 0,1-1-1,1 1 1,1 0 0,0 1 0,0 0-1,0 1 11,-7 0 1,2 0 0,0 2-1,0-1 1,1 1 0,-1 0-1,1 1 1,-1-1 0,0 1-1,0 0 0,-3 0 1,0 0 0,0 0-1,0 1 1,0-1 0,-1 1-1,0 0 1,-1 0 0,-1 0-1,-1 1-24,12 0 0,0 1 0,-2 0 0,0 1 0,-2-1 0,0 0 0,-2 1 0,-1-1-18,2 0 1,-1 1-1,-1 0 1,-1 0-1,-3-1 1,-1-1-1,-3-1-56,15 0 0,-4-1 1,-2-1-1,-4-1 0,-3-3-49,2-2 0,-4-2 0,-5-1 0,-5-3 737,29-7 1,-16-3-1,-35 2 1,-8 0 491,14-2-492,-6 17 1,12 4-229,15-2 0,12 0 1,8 0-264,-18 0 0,5 0 0,5 0 0,4 0 0,1 0 0,-11 0 0,3 0 0,2 0 0,2 0 0,1 0 0,0 0 0,1 0-123,-8 0 0,2 0 0,0 0 0,1 0 0,0 0 0,0 0 0,-1 0 0,0 0-15,10 0 0,0 0 0,-1 0 0,0 0 0,-1 0 0,-1 0 0,-2 0-26,3 0 0,0 0 0,-2 1 0,-2-1 0,-3 0 0,-2-1 92,-1-1 0,-2 0 1,-3 0-1,-3-1 1,-3 0 71,22-3 0,-7 0 0,-6-1 0,9-4 0,-6 1 0,-7 0 0,8 2 0,-7 4 0,10 3 0,8 1 0,4-1 163,-16 1 1,4-1 0,4 1 0,3 0 0,1 1 0,1-1-129,-14-1 0,1 1 0,2 0 1,1 0-1,0 0 0,1 0 1,-1 0-1,0 0-35,-2 0 0,1 0 0,1 0 0,-1 0 0,-1 0 0,-1 0 0,-3 0 0,-2 0 163,6 0 1,-2 0 0,-3 1 0,-2-1 0,-2 0 0,-2 1 2,23-1 1,-3 2 0,-4-1 0,-4 0 160,3 1 1,-5 0 0,-6-1 64,11 2 0,-7-1-392,-20 0 0,3-1 0,-1 0 0,6 1 0,9-1-197,-8 1 0,5 0 1,6 1-1,6 0 0,6 0 87,-16 1 1,5 0 0,5 1 0,3 0-1,3 0 1,2 1 0,0-1 0,0 1-1,-1 0 11,-4 0 1,1 1 0,1-1-1,1 0 1,1 1 0,-1 0-1,0 0 1,0 0 0,-1 1-1,-1-1-4,6 1 1,0 1 0,0 0 0,0-1 0,-2 1 0,0 0 0,-2 0 0,-2 1 0,-2-1 102,10 1 0,0 1 0,-2 0 0,-2 0 0,-5 0 0,-6 0 0,-6-1 245,4 1 1,-7 0 0,-6-1 0,-3 0-165,3-1 0,-5-1 1,-2-2-82,24-1 0,2-2 0,-12-5 0,6-1 0,10-1 0,-18 0 0,6 1 0,6-2 0,3 1 0,2 0 0,0-1-26,-2 2 0,2-1 0,3 0 0,1 0 0,0 0 0,0 0 0,0 0 26,-1 0 0,1 0 0,0 1 0,0-1 0,-2 0 0,-1 1 0,-2 0 0,2 0 0,0 0 0,-1 1 0,-4 0 0,-5 0 0,-6 1 327,22 0 1,-10 1 0,-7 1 163,10 0 1,-9 1-1,-21 0 1,-4 0-1,-7 0 1,-2 0-137,-1-1 1,0 0-356,0-1 0,0 0 491,-1 0 1,0 0 491,47 0 0,-14 0 0,-16 0-130,-14 0-853,-16 0 0,-7-2 0,-5-4 0,-6 0 0,0-2 0,-1 1 0,2-1 0,1-1 0,-1 0 0,-6 0 0,-6-1 0,-4-6 0,2-9 0,7-7 0,6 0 0,6 7 0,1 7 0,-2 5 0,-18 4 0,-38 3 0,-56 1 0,19 1 0,-7 1 0,-17-2 0,-4 0 0,26 2 0,-2 0 0,1 0 0,2 0 0,0 0 0,1 0 0,-28 0 0,2 1 0,9 0 0,3-1 0,11 1 0,2 1 0,4 0 0,1 2 0,3 0 0,-1 3 0,0 1 0,0 2 0,-2 2 0,0 1 0,-1 0 0,1 2 0,-1 0 0,0-1 0,1-2 0,0-1 0,1 1 0,-1-1 0,-2-1 0,1 0 0,1-2 0,-1-1 0,-2 0 0,0 0 0,-3-1 0,-1 1 0,-4-2 0,-1 1 0,-4 0 0,0 2 0,1 0 0,0 1 0,3 0 0,2 2 0,5 1 0,2 1 0,3 2 0,1 2 0,-1 0 0,0 1 0,-6 1 0,-3 0 0,-15 0 0,-3 1 0,-6 0 0,-2 0 0,31-5 0,-1 0 0,0-1 0,-29 5 0,1-1 0,12-1 0,2 0 0,3-2 0,3-2 0,6 0 0,3-1 0,6-2 0,1-1 0,4 0 0,1-1 0,3-2 0,1 1 0,-47 3 0,8 3 0,11-3 0,11 3 0,10-4 0,0 0 0,2 4 0,-8 0 0,-8 3 0,-4-3 0,5-3 0,17-5 0,18-2 0,18-4 0,11-2 0,5-4 0,3-1 0,-1 0 0,1-2 0,0-6 0,1-6 0,7-10 0,7-3 0,11 2 0,14 4 0,16 11 0,21 5 0,19 2 0,-39 9 0,2 1 0,8-2 0,1-1 0,7-1 0,2-1 0,2-1 0,0-2 0,-3-3 0,-2-2 0,-8-1 0,-3-1 0,-11 0 0,-4-1 0,26-18 0,-17 5 0,-5 4 0,4 2 0,9 0 0,12-1 0,3 3 0,-5 4 0,-11 5 0,-13 5 0,-9 3 0,-7 5 0,-8 0 0,-24 5 0,-42 6 0,-53 10 0,22-5 0,-7 1 0,-15 2 0,-4 0 0,24-5 0,-2-1 0,0 0-146,0-1 1,0-1 0,0-1 145,1 0 0,1-1 0,1 0 0,-26 1 0,3-1 0,13-3 0,3-1 0,7 1 0,3-2 0,13-1 0,2 0 0,-29 0 0,23 0 0,16 0 436,4 0-436,0 0 0,-6 0 0,0 0 0,5 0 0,11 0 0,17 0 0,51 0 0,15 0 0,44 0 0,-39-1 0,2-1 0,5-1 0,1-2 0,1 0 0,2-2 0,3-2 0,-1-2 0,-6 0 0,0-1 0,6 1 0,2 1 0,2 0 0,0 2 0,0 2 0,0 2 0,-2 2 0,-2 0 0,-4 0 0,0-1 0,-4 0 0,0-1 0,-2-1 0,0-2 0,-1-1 0,1-3 0,-3-1 0,0-1 0,-2-2 0,-2-1 0,-5 0 0,-3 0 0,30-15 0,-18 8 0,-17 4 0,-8 6 0,1 0 0,16 0 0,30-6 0,-30 8 0,4 1 0,4 1 0,0 1 0,-6 2 0,-3 1 0,23 2 0,-28 3 0,-21-2 0,-10-1 0,-5-2 0,1-3 0,5 2 0,11-3 0,12 2 0,7 1 0,2 0 0,-9 3 0,-14 2 0,-12 5 0,-9 9 0,-13 13 0,-15 9 0,-18 7 0,-25-3 0,-14-5 0,34-18 0,0-2 0,-45 10 0,14-7 0,17-6 0,17-5 0,10-3 0,7-1 0,6-2 0,5 3 0,0 0 0,3 3 0,-1-1 0,-9-2 0,-7-1 0,-7-2 0,-4 3 0,6 3 0,-1 3 0,-2 4 0,-2-1 0,-6 0 0,-8 0 0,-6 3 0,-3 1 0,15-3 0,21-4 0,21-5 0,15 7 0,4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3:01:26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15195 3 24575,'-59'-1'0,"-1"-1"0,-23 3 0,-13 0 0,20 2 0,-8-1 0,-6 2 0,-5-1-164,10 1 0,-4 0 0,-5 0 0,-2 0 0,-3 1 0,0-1 41,13 0 0,-1 0 0,-3 0 0,0 0 0,-2 0 0,-1 0 0,0 0 0,-1 1 13,4-2 1,-1 1 0,-1 0 0,-1 0-1,0 0 1,0 0 0,-1 0 0,2 0-1,-1-1 0,3 1 1,-1-1 0,1 1 0,0-1-1,-1 0 1,2 1 0,0-1 0,0 0-1,1-1-13,-4 1 0,0-1 0,0 1 0,1-1 0,1 0 0,0 0 0,1 0 0,1-1-18,-5 1 1,0-1-1,1 1 1,0-1-1,3 0 1,0 0-1,3 0-23,-3 0 0,3-1 0,1 1 0,1-1 0,2 0 0,1 0-33,-5 0 0,1 0 1,2 1-1,1-2 0,2 1-49,-7-1 0,2 0 0,3 0 0,1-2 58,-17-2 0,4-1 1,4-1 187,12 1 0,3-1 0,4 0 491,-20-3 1,3 1-1,-3 3 1,-6 1-247,22 4 1,-6 1 0,-5 1 0,-2-1-50,-1 0 1,-4 0-1,-2 0 1,-3 0 0,0 0-117,10 0 1,-2 0 0,-1 0 0,-1 0-1,0 0 1,1 0-81,-1 0 0,-2 0 0,1 0 0,0 0 0,3 0 0,2 0 6,0 1 0,3 0 1,2 0-1,1 0 1,1 1-7,-13 2 0,3 0 0,1 0 0,2 1 0,9 1 0,2 0 0,2 1 0,0 0 0,-15 3 0,1 0 0,1 1 0,6-2 0,1 0 0,4-1 0,-18 2 0,6-2 0,15-2 0,5-2 0,-24 2 0,39-4 983,26-1 0,-26 1-492,4-3 1,-9-1-407,-14-2 1,-11-2-1,-3-1-45,10 2 0,-3-1 0,-2 0 0,1-1-40,-1 0 0,-1 0 0,0 0 0,1 0 0,3 1 0,-1-1 0,2 1 0,4 1-108,-4 0 0,3 0 1,2 1 107,5 1 0,1 0 0,2 0 0,-23 1 0,4 0 0,13 1 0,4 0 0,8 1 0,2 0 0,5 0 0,0 0 0,-1 0 0,0 0 491,-1 0 1,0 0-195,-1 0 1,1 0 53,-46 0-351,15 0 0,10 0 0,10 1 0,1 3 0,-3 4 0,-1 3 0,2 2 0,10-1 0,16-2 0,18-4 0,13-6 0,32-13 0,23-4 0,32-8 0,-28 14 0,4 1 0,5 1 0,2 1 0,-2 2 0,-2 1 0,-3 1 0,-3 1 0,21 1 0,-25 2 0,-15 0 0,-9-1 0,-6-1 0,-5-2 0,-8 0 0,-40 1 0,-11 2 0,-9 0 0,-34 1 0,-9-1-328,18 1 0,-3 0 0,-2 0 284,-3 0 1,-1 0 0,1 0 43,4 1 0,2-1 0,2 1 0,-20 1 0,6 0 0,19 0 0,7 0 0,-19 2 0,46-2 0,30-3 0,45-6 0,9 2 0,26-4 983,-3 6-852,9 2-131,20 1 0,-37 0 0,2 0 0,6 0 0,2 0 0,4 0 0,0 0 0,1 0 0,-1 0 0,-3 0 0,-2 0 0,-9 0 0,-1 0 0,34 0 0,-20 0 0,-11 0 0,-4-2 0,-4-2 0,-9-2 0,-7 1 0,-11 1 0,-6 2 0,-2 1 0,2 1 0,6 0 0,10 0 0,9 0 0,6 0 0,-1 1 0,-6 0 0,-8 1 0,-6 1 0,-4-1 0,-1 0 0,-1-1 0,-3-1 0,-4 1 0,-4 0 0,-2 1 0,5-1 0,3-1 0,5 0 0,0 0 0,1 0 0,1 0 0,-1 0 0,0 0 0,-2 0 0,-3 0 0,-4 0 0,-4-1 0,-3-1 0,4-1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13:56:19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1 283 24575,'47'0'0,"-5"0"0,-16 0 0,-1 0 0,-4 0 0,4 0 0,4 0 0,5 0 0,5 0 0,-2 0 0,-3 0 0,-4 0 0,0 0 0,5 0 0,10 0 0,7 0 0,1 0 0,-5 0 0,-6 3 0,-7 0 0,-5 3 0,-4 0 0,-2-3 0,-2-1 0,-3-2 0,-2 0 0,0 0 0,1 0 0,4 0 0,1 0 0,3 0 0,7 0 0,5-3 0,6-1 0,4-3 0,2-3 0,7 1 0,4 0 0,6 4 0,-1 2 0,-8 3 0,-11 0 0,-12 0 0,-9 0 0,-3 0 0,1 0 0,-1 0 0,3 0 0,4-2 0,5-5 0,3-1 0,-2-2 0,0 5 0,-5 2 0,-1 2 0,-1 1 0,-2 0 0,0 0 0,1 0 0,-2-2 0,4-1 0,3 0 0,5 0 0,2 3 0,3 0 0,3 0 0,-1-2 0,-4-2 0,-8 1 0,-8 0 0,-6 1 0,-1-1 0,0 0 0,6 1 0,15 2 0,4 2 0,1 4 0,-5 3 0,-9 3 0,0 0 0,0-1 0,-3 0 0,-1 1 0,0-3 0,4-1 0,4 1 0,-1-3 0,-6 0 0,-8-3 0,-5-3 0,5 0 0,29 0 0,31-6 0,-29 0 0,2-2 0,0-1 0,-3-1 0,24-7 0,-30 7 0,-27 7 0,-16 3 0,-26-2 0,17-1 0,-5 0 0,52 1 0,3 2 0,22 5 0,-13 4 0,5 4 0,1 1 0,4-2 0,-2 0 0,-9-3 0,-10-3 0,-8-1 0,-4-1 0,3 2 0,1 2 0,2-2 0,0 2 0,0-2 0,0-3 0,-3 2 0,-1-2 0,1 3 0,6 2 0,7-2 0,7 3 0,7-3 0,7 1 0,3-1 0,-7-3 0,-12 0 0,-13-3 0,-14 0 0,-4 0 0,2 0 0,7 0 0,9 0 0,5 3 0,2 0 0,-1 3 0,-4 0 0,0 0 0,-3 0 0,-5-3 0,-8 2 0,-8 1 0,-9 1 0,25 2 0,17-5 0,35-2 0,10-2 0,-3 0 0,-10 0 0,-14 0 0,-12 0 0,-11 0 0,-7 0 0,-4 0 0,-4 0 0,-5 0 0,-4 0 0,-1 0 0,-1 0 0,2 0 0,3 0 0,4 0 0,9 0 0,4 0 0,4 0 0,-5 0 0,-3 0 0,-3 0 0,-3 0 0,-1 0 0,0 0 0,4 0 0,7 0 0,6 0 0,1 0 0,-4 0 0,-7 0 0,-7 0 0,-10 3 0,2-1 0,8 1 0,13-4 0,32-6 0,12-3 0,-1 0 0,-8 3 0,-21 4 0,-10 2 0,-3 1 0,-4 0 0,0 0 0,-1 0 0,1 0 0,1 0 0,4 0 0,2 0 0,4 0 0,1 0 0,0 0 0,-3-1 0,0-2 0,1 0 0,-1 0 0,2 1 0,4 2 0,6 0 0,3 0 0,-4 0 0,-11 0 0,-11 0 0,-7 0 0,-3 0 0,5 0 0,7 0 0,9 0 0,5 0 0,-1-5 0,-13 1 0,-19 0 0,-13 1 0,6 5 0,20-2 0,20-3 0,14-1 0,-4-2 0,-6-3 0,-2 2 0,-1-2 0,4 3 0,0 2 0,5 1 0,2 3 0,-2-3 0,-1 0 0,-5-2 0,-7 0 0,-5 1 0,-4 1 0,-4 2 0,-4-1 0,-4-2 0,-3 1 0,0 1 0,4 2 0,7 0 0,6 0 0,4 0 0,-3 0 0,-5 0 0,-7 0 0,-4 0 0,-6 0 0,-7 0 0,-2 0 0,1 0 0,3 0 0,6 0 0,5 0 0,2 0 0,-1 0 0,2 0 0,-2 0 0,1 0 0,-2 0 0,-6 0 0,-4 0 0,-1 0 0,1 0 0,2 0 0,-4 0 0,-7 0 0,27-11 0,9 2 0,33-10 0,-4 9 0,-12 1 0,-11 5 0,-7 1 0,-6 3 0,0-1 0,-1-2 0,6-3 0,10-3 0,6-2 0,3 1 0,-4 2 0,-7 2 0,-3 2 0,-4 1 0,0 3 0,-1 0 0,-5 0 0,1 0 0,2 0 0,4 0 0,6 0 0,-1 0 0,-2 0 0,-2 0 0,-1 0 0,2 0 0,-1 0 0,-2 0 0,-3-2 0,-5-2 0,1-4 0,3-3 0,2-2 0,-2-1 0,-6 4 0,-10 1 0,-7 4 0,6 2 0,36 0 0,1 0 0,8-2 0,20-1 0,6-1 0,1 1 0,-1-1 0,-14 0 0,-7 2 0,20 2 0,-43 3 0,-7 0 0,7 0 0,25-3 0,-23-1 0,4 0 0,8-2 0,0 0 0,2 0 0,-2 0 0,-8 2 0,-4 1 0,28-1 0,-17 4 0,-4 0 0,9 0 0,6-3 0,6 0 0,1-1 0,-4-2 0,-10 2 0,-10 0 0,-13 1 0,-15 1 0,-13-1 0,-44 3 0,3 6 0,-27 5 0,12 7 0,0 0 0,2-3 0,8-2 0,10-3 0,3-3 0,0 0 0,-4 0 0,1 0 0,0-2 0,-1-2 0,-5 0 0,-5-3 0,-8 4 0,-9 3 0,-3 4 0,-7 2 0,-4 1 0,-5 2 0,-3 1 0,3 4 0,1-1 0,9-1 0,-1-3 0,2-3 0,6-3 0,2-1 0,2-3 0,9-3 0,-2-1 0,-17-2 0,-21 6 0,23 0 0,-3 2 0,0 1 0,1 1 0,8 0 0,2 1 0,-31 6 0,21-3 0,3-2 0,7-4 0,7-3 0,7-4 0,3-1 0,4 0 0,4 0 0,17 0 0,97 0 0,-21 1 0,10-2 0,5 0 0,9-2 0,2-1 0,-15 0 0,2-2 0,1 0 0,2-1-197,-7 0 0,2-1 1,1 0-1,0 0 0,0-1 0,0 1 0,1-2 1,0 1-1,-1 0 0,-1 0 75,17 0 1,-1-1 0,-1 2 0,-3 1-75,-10 1 0,-1 1 1,-3 0-1,-2 2 196,7 0 0,-4 2 0,-3 1 0,21-1 0,-7 2 0,-16-1 0,-6 0 0,29 0 0,-34 0 983,-23 0 0,-16 0-603,7 0-380,26 0 890,32 0-890,-31 0 0,4 0 0,12 0 0,3 0 0,13 0 0,4 0-285,-20 0 1,2 0-1,2-1 285,8 0 0,2 0 0,0-1 0,-1 0 0,1 0 0,-1 1 0,-4-1 0,-2 0 0,-2 0 0,23 0 0,-7 0 0,-22 2 0,-7 0 0,22 0 0,-42 0 0,-23 0 0,5 0 854,52-1-854,-7-2 0,12-2 0,0-1 0,9 0 0,2-1-246,-19 3 0,2-2 0,0 1 0,-2 1 210,17-3 1,-1 2-1,-5 0 36,-15 1 0,-4 2 0,-6 0 0,-4 2 0,-6 0 0,40 0 0,4 0 0,-45 0 0,0 0 0,44 0 0,-23 0 983,-9 0-875,13 0-108,-26 0 0,6 0 0,21 0 0,6 0 0,13 0 0,2 0-153,-29 0 0,0 0 0,1 0 153,-1 0 0,1 0 0,-3 0 0,25 0 0,-3 0 0,-1 0 0,-1 0 0,1 0 0,1 0 0,3 0 0,0 0 0,0 0 0,-3 0 0,-15 1 0,-4 1 0,-16 0 0,-6 3 0,10 4 0,-13 0 0,16-4 0,-7-4 0,8-1 0,20 0 0,6 0 0,-21 2 0,3 0 0,1 2 0,3 1 0,1 1 0,-1 1 0,26 5 0,-4 2 0,-11 2 0,-5 1 229,-14 0 1,-3 1-230,-8-2 0,-2 1 0,-2-2 0,-1 0 0,1-3 0,-2-1 0,43 1 0,-21-7 0,-20-3 0,-4-3 0,32-8 0,-10-1 0,8-2 0,-11 2 0,4 1 0,1-1 0,5 0 0,2 1 0,0 1 0,-1 1 0,0 2 0,-1 1 0,-3 1 0,0 2 0,0 0-328,1 1 0,0 0 0,3 0 320,13 0 0,3 0 0,1 0 8,-20 0 0,1 0 0,0 0 0,-1 0 0,23 1 0,-1-1 0,-3 3 0,-11 0 0,-2 1 0,-6 3 0,5 3 0,-9 4 0,20 14 0,-11-8 0,-23-19 0,8-5-492,28-5 0,7-3 164,-22 4 0,2 0 0,1 0 0,5 1 0,2 0 0,-2 2 0,-7 2 0,-1 1 0,-2 1-164,22 0 0,-3 1 0,-6 0 0,0 0 454,2 0 0,0 0 38,7 0 0,2 1 0,0 2 0,-1 0 0,-10 1 0,-6 0 0,-25 1 0,-6-1 0,12 2 0,-17-5 0,33-5 0,-17-4 0,13-4 0,4-1 0,-5 1 0,3-1 0,3 0 0,0-1 245,5-1 1,1 0 0,-1 0 0,-1 0 81,17-3 1,-2 0 0,-10 3 163,-5 4 1,-12 2 491,14 3 0,-38 6-33,-12 0-950,-5 0 0,-3 0 0,-7 0 983,-8 2-843,-3 1-140,0 0 0,1-1 0,3-1 0,0-1 0,-1 0 0,9-3 0,11-3 0,17-4 0,4 0 0,-8 4 0,-16 3 0,-24 3 0,-88 0 0,-18 0 0,29 0 0,-2 0 0,14 0 0,6 0 0,-10 0 0,23 0 0,17 0 0,7 0 0,4 0 0,-1 0 0,2 0 0,1 3 0,4 6 0,2-1 0,2 8 0,1 5 0,-2 10 0,-1 16 0,-4 4 0,1-2 0,1-7 0,3-12 0,2-6 0,0-4 0,0 0 0,0 5 0,0 8 0,0 5 0,0 2 0,0-5 0,-5-5 0,-6-7 0,-7-8 0,-5-6 0,-3-7 0,-4-2 0,-5 0 0,-4-4 0,-3-9 0,-6-8 0,-7-10 0,-9-2 0,0 3 0,3 3 0,12 8 0,12 7 0,19 6 0,8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7AFAA-BBA2-C645-8214-402FDA6013C6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DBECF-9165-0944-A404-9FC52F050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6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DBECF-9165-0944-A404-9FC52F050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8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7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7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7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6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8.png"/><Relationship Id="rId18" Type="http://schemas.openxmlformats.org/officeDocument/2006/relationships/customXml" Target="../ink/ink5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customXml" Target="../ink/ink2.xml"/><Relationship Id="rId1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 21" descr="People Discussing">
            <a:extLst>
              <a:ext uri="{FF2B5EF4-FFF2-40B4-BE49-F238E27FC236}">
                <a16:creationId xmlns:a16="http://schemas.microsoft.com/office/drawing/2014/main" id="{669CF8D8-CAC8-97B2-E38A-278696F35A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001.911"/>
                </p14:media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327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8E46D-2985-CA20-549A-1179D91D5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1589743"/>
            <a:ext cx="6619874" cy="14437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Predicting Sales using Advertising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A7B2E-B4C5-0057-B720-D7939126A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3045174"/>
            <a:ext cx="5768784" cy="510984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 comparison of regression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70767-4839-FD41-D903-8094D395D9DF}"/>
              </a:ext>
            </a:extLst>
          </p:cNvPr>
          <p:cNvSpPr txBox="1"/>
          <p:nvPr/>
        </p:nvSpPr>
        <p:spPr>
          <a:xfrm>
            <a:off x="9060213" y="5411338"/>
            <a:ext cx="251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By : Anya Jain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E351AC-E29D-B9A7-7548-8FBF8238BCE6}"/>
              </a:ext>
            </a:extLst>
          </p:cNvPr>
          <p:cNvCxnSpPr>
            <a:cxnSpLocks/>
          </p:cNvCxnSpPr>
          <p:nvPr/>
        </p:nvCxnSpPr>
        <p:spPr>
          <a:xfrm>
            <a:off x="800100" y="3779652"/>
            <a:ext cx="1638300" cy="0"/>
          </a:xfrm>
          <a:prstGeom prst="line">
            <a:avLst/>
          </a:prstGeom>
          <a:ln w="50800">
            <a:solidFill>
              <a:schemeClr val="tx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8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B2AAB-C3AC-FD32-75B5-3E4D93D9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/>
              <a:t>Objective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3F1C42-8F02-736C-3B6E-14B00652A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IN" dirty="0">
                <a:latin typeface="Baskerville Old Face" panose="02020602080505020303" pitchFamily="18" charset="77"/>
                <a:cs typeface="Adelle Sans Devanagari" panose="02000503000000020004" pitchFamily="2" charset="-78"/>
              </a:rPr>
              <a:t>To apply linear regression modelling in evaluating multivariate relationships between advertising expenditure and sales. </a:t>
            </a:r>
          </a:p>
          <a:p>
            <a:r>
              <a:rPr lang="en-IN" dirty="0">
                <a:latin typeface="Baskerville Old Face" panose="02020602080505020303" pitchFamily="18" charset="77"/>
                <a:cs typeface="Adelle Sans Devanagari" panose="02000503000000020004" pitchFamily="2" charset="-78"/>
              </a:rPr>
              <a:t>To understand the impact of different advertising channels (TV, Radio, Newspaper) on sales and compare model performance when features are excluded.</a:t>
            </a:r>
          </a:p>
          <a:p>
            <a:endParaRPr lang="en-IN" dirty="0">
              <a:latin typeface="Baskerville Old Face" panose="02020602080505020303" pitchFamily="18" charset="77"/>
            </a:endParaRPr>
          </a:p>
          <a:p>
            <a:endParaRPr lang="en-IN" dirty="0"/>
          </a:p>
          <a:p>
            <a:endParaRPr lang="en-US" dirty="0"/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1235FE8F-0514-10B2-E511-8D6BDD90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60" r="22537" b="-2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E957A-2005-C7E1-6A8D-44301FC4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Dataset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9879-F486-A9F6-7866-76CD2E37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/>
                </a:solidFill>
              </a:rPr>
              <a:t>The dataset provided contains information about the advertising expenditures of a company on various platforms (TV, Radio, newspapers) and the corresponding sales of a product. There are 4 numerical variables -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bg2"/>
                </a:solidFill>
              </a:rPr>
              <a:t>TV</a:t>
            </a:r>
            <a:r>
              <a:rPr lang="en-US" sz="1600" dirty="0">
                <a:solidFill>
                  <a:schemeClr val="bg2"/>
                </a:solidFill>
              </a:rPr>
              <a:t> : The amount of money spent on advertising the product on television. 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bg2"/>
                </a:solidFill>
              </a:rPr>
              <a:t>Radio</a:t>
            </a:r>
            <a:r>
              <a:rPr lang="en-US" sz="1600" dirty="0">
                <a:solidFill>
                  <a:schemeClr val="bg2"/>
                </a:solidFill>
              </a:rPr>
              <a:t> : Advertising expenditure on radio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bg2"/>
                </a:solidFill>
              </a:rPr>
              <a:t>Newspaper</a:t>
            </a:r>
            <a:r>
              <a:rPr lang="en-US" sz="1600" dirty="0">
                <a:solidFill>
                  <a:schemeClr val="bg2"/>
                </a:solidFill>
              </a:rPr>
              <a:t> : Advertising cost spent on newspaper advertising</a:t>
            </a:r>
            <a:r>
              <a:rPr lang="en-IN" sz="1600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</a:pPr>
            <a:r>
              <a:rPr lang="en-IN" sz="1600" b="1" dirty="0">
                <a:solidFill>
                  <a:schemeClr val="bg2"/>
                </a:solidFill>
              </a:rPr>
              <a:t>Sales</a:t>
            </a:r>
            <a:r>
              <a:rPr lang="en-IN" sz="1600" dirty="0">
                <a:solidFill>
                  <a:schemeClr val="bg2"/>
                </a:solidFill>
              </a:rPr>
              <a:t> : </a:t>
            </a:r>
            <a:r>
              <a:rPr lang="en-US" sz="1600" dirty="0">
                <a:solidFill>
                  <a:schemeClr val="bg2"/>
                </a:solidFill>
              </a:rPr>
              <a:t>The number of units sold corresponding to the advertising expenditures on TV, Radio, and newspapers.</a:t>
            </a:r>
            <a:endParaRPr lang="en-IN" sz="1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97C870-25CD-6EE5-080E-3213915C838B}"/>
              </a:ext>
            </a:extLst>
          </p:cNvPr>
          <p:cNvCxnSpPr/>
          <p:nvPr/>
        </p:nvCxnSpPr>
        <p:spPr>
          <a:xfrm>
            <a:off x="804672" y="722376"/>
            <a:ext cx="1638300" cy="0"/>
          </a:xfrm>
          <a:prstGeom prst="line">
            <a:avLst/>
          </a:prstGeom>
          <a:ln w="349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FD719A-C44E-979B-A9F7-19C23B6EFCD5}"/>
              </a:ext>
            </a:extLst>
          </p:cNvPr>
          <p:cNvCxnSpPr/>
          <p:nvPr/>
        </p:nvCxnSpPr>
        <p:spPr>
          <a:xfrm>
            <a:off x="804672" y="1742682"/>
            <a:ext cx="1638300" cy="0"/>
          </a:xfrm>
          <a:prstGeom prst="line">
            <a:avLst/>
          </a:prstGeom>
          <a:ln w="349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elay 29">
            <a:extLst>
              <a:ext uri="{FF2B5EF4-FFF2-40B4-BE49-F238E27FC236}">
                <a16:creationId xmlns:a16="http://schemas.microsoft.com/office/drawing/2014/main" id="{94295DFF-A949-0658-0D24-D663A45E33C3}"/>
              </a:ext>
            </a:extLst>
          </p:cNvPr>
          <p:cNvSpPr/>
          <p:nvPr/>
        </p:nvSpPr>
        <p:spPr>
          <a:xfrm rot="10800000">
            <a:off x="6096000" y="0"/>
            <a:ext cx="6096000" cy="6858000"/>
          </a:xfrm>
          <a:prstGeom prst="flowChartDelay">
            <a:avLst/>
          </a:prstGeom>
          <a:blipFill dpi="0" rotWithShape="0">
            <a:blip r:embed="rId2"/>
            <a:srcRect/>
            <a:stretch>
              <a:fillRect t="-11000" r="-1438" b="-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D612D-CE01-53E6-776C-FBCF7DA3910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0DCA9-53D1-7F74-CF89-87886817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5" y="818388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</a:t>
            </a:r>
            <a:r>
              <a:rPr lang="en-US" dirty="0">
                <a:solidFill>
                  <a:schemeClr val="bg2"/>
                </a:solidFill>
              </a:rPr>
              <a:t> of different media on sales </a:t>
            </a:r>
          </a:p>
        </p:txBody>
      </p: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0DEB0-BD69-8140-1706-A48EDC806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5" y="2756917"/>
            <a:ext cx="5195889" cy="39319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The average expenditure on each medium is -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TV : </a:t>
            </a:r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IN" dirty="0">
                <a:solidFill>
                  <a:schemeClr val="bg1"/>
                </a:solidFill>
              </a:rPr>
              <a:t>146.79K</a:t>
            </a:r>
          </a:p>
          <a:p>
            <a:pPr lvl="1"/>
            <a:r>
              <a:rPr lang="en-IN" b="1" dirty="0">
                <a:solidFill>
                  <a:schemeClr val="bg1"/>
                </a:solidFill>
              </a:rPr>
              <a:t>Radio : </a:t>
            </a:r>
            <a:r>
              <a:rPr lang="en-IN" dirty="0">
                <a:solidFill>
                  <a:schemeClr val="bg1"/>
                </a:solidFill>
              </a:rPr>
              <a:t>$23.26K</a:t>
            </a:r>
          </a:p>
          <a:p>
            <a:pPr lvl="1"/>
            <a:r>
              <a:rPr lang="en-IN" b="1" dirty="0">
                <a:solidFill>
                  <a:schemeClr val="bg1"/>
                </a:solidFill>
              </a:rPr>
              <a:t>Newspaper : </a:t>
            </a:r>
            <a:r>
              <a:rPr lang="en-IN" dirty="0">
                <a:solidFill>
                  <a:schemeClr val="bg1"/>
                </a:solidFill>
              </a:rPr>
              <a:t>$30.69K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</a:rPr>
              <a:t>As per the correlation matrix and average expenditure, advertising expenditure on TV has the most impact on sales.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8FE925-B994-10AC-9552-543D4137F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" r="17114" b="169"/>
          <a:stretch>
            <a:fillRect/>
          </a:stretch>
        </p:blipFill>
        <p:spPr bwMode="auto">
          <a:xfrm>
            <a:off x="6385589" y="722376"/>
            <a:ext cx="5320796" cy="54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2CB98C-93EB-7F95-E9C3-1208CCAD6A30}"/>
              </a:ext>
            </a:extLst>
          </p:cNvPr>
          <p:cNvCxnSpPr/>
          <p:nvPr/>
        </p:nvCxnSpPr>
        <p:spPr>
          <a:xfrm>
            <a:off x="804672" y="2231136"/>
            <a:ext cx="16383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537363-AE49-C84B-BF0E-77B8752428BC}"/>
              </a:ext>
            </a:extLst>
          </p:cNvPr>
          <p:cNvCxnSpPr/>
          <p:nvPr/>
        </p:nvCxnSpPr>
        <p:spPr>
          <a:xfrm>
            <a:off x="804672" y="722376"/>
            <a:ext cx="16383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1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F13E30-7668-FA38-D7A2-3D6EE7414B05}"/>
                  </a:ext>
                </a:extLst>
              </p14:cNvPr>
              <p14:cNvContentPartPr/>
              <p14:nvPr/>
            </p14:nvContentPartPr>
            <p14:xfrm>
              <a:off x="689497" y="499080"/>
              <a:ext cx="10642320" cy="49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F13E30-7668-FA38-D7A2-3D6EE7414B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497" y="436080"/>
                <a:ext cx="10767960" cy="618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B47ED7A-54A9-BCE5-0CB9-8CB41699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78" y="515452"/>
            <a:ext cx="10881979" cy="52769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A0DAC-6689-236A-13ED-79283D8C1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5D83F-069D-DD5E-9CE9-A2D173F57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70BD5-B9BD-321D-FCD8-81E1D1C9F8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56842"/>
            <a:ext cx="6010657" cy="49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AAC7C8-DCA9-73FD-3FA6-9C65CB92F86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>
            <a:fillRect/>
          </a:stretch>
        </p:blipFill>
        <p:spPr bwMode="auto">
          <a:xfrm>
            <a:off x="6010657" y="1456842"/>
            <a:ext cx="5512006" cy="49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B8D707-1E37-301D-6C28-60D80D637808}"/>
              </a:ext>
            </a:extLst>
          </p:cNvPr>
          <p:cNvCxnSpPr/>
          <p:nvPr/>
        </p:nvCxnSpPr>
        <p:spPr>
          <a:xfrm>
            <a:off x="475178" y="1224366"/>
            <a:ext cx="108566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9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C1A7-27E6-BB99-A3DC-3C2305AD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92" y="746882"/>
            <a:ext cx="10689336" cy="798451"/>
          </a:xfrm>
        </p:spPr>
        <p:txBody>
          <a:bodyPr/>
          <a:lstStyle/>
          <a:p>
            <a:r>
              <a:rPr lang="en-US" dirty="0"/>
              <a:t>Effect of normalization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1CF80-DCE5-23C4-182D-2BF2ADF3C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053" y="1639672"/>
            <a:ext cx="4301865" cy="445478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/>
              <a:t>Without Normalization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3938489-DDCF-3B73-FBF6-0059488277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2869451"/>
              </p:ext>
            </p:extLst>
          </p:nvPr>
        </p:nvGraphicFramePr>
        <p:xfrm>
          <a:off x="704087" y="2085150"/>
          <a:ext cx="5212080" cy="351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DC99F-EEF4-F3E7-0721-474F24463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2" y="1639672"/>
            <a:ext cx="4390464" cy="445478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/>
              <a:t>With Normalization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424C7C6-4D98-B450-D53B-51DF9B127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940504"/>
              </p:ext>
            </p:extLst>
          </p:nvPr>
        </p:nvGraphicFramePr>
        <p:xfrm>
          <a:off x="6446521" y="2085150"/>
          <a:ext cx="5212080" cy="351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125D5F-648D-6162-5317-44D8028931D3}"/>
                  </a:ext>
                </a:extLst>
              </p14:cNvPr>
              <p14:cNvContentPartPr/>
              <p14:nvPr/>
            </p14:nvContentPartPr>
            <p14:xfrm>
              <a:off x="689571" y="6009346"/>
              <a:ext cx="440280" cy="1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125D5F-648D-6162-5317-44D8028931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931" y="6000346"/>
                <a:ext cx="457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C8507D-1EBD-588B-135C-6DF0DE6D9ABA}"/>
                  </a:ext>
                </a:extLst>
              </p14:cNvPr>
              <p14:cNvContentPartPr/>
              <p14:nvPr/>
            </p14:nvContentPartPr>
            <p14:xfrm>
              <a:off x="853011" y="5922946"/>
              <a:ext cx="10767960" cy="38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C8507D-1EBD-588B-135C-6DF0DE6D9A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0011" y="5860306"/>
                <a:ext cx="10893600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3B0B143-8B3C-CD5F-46C6-74EF163A2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29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                  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  <a:r>
              <a:rPr lang="en-US" sz="800" dirty="0"/>
              <a:t>a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39BFC-537F-3593-C94A-2B224376A6B4}"/>
              </a:ext>
            </a:extLst>
          </p:cNvPr>
          <p:cNvCxnSpPr>
            <a:cxnSpLocks/>
          </p:cNvCxnSpPr>
          <p:nvPr/>
        </p:nvCxnSpPr>
        <p:spPr>
          <a:xfrm>
            <a:off x="770381" y="6528490"/>
            <a:ext cx="1055674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46311C-3670-22BE-83D9-FF3792D5A116}"/>
              </a:ext>
            </a:extLst>
          </p:cNvPr>
          <p:cNvSpPr txBox="1"/>
          <p:nvPr/>
        </p:nvSpPr>
        <p:spPr>
          <a:xfrm>
            <a:off x="689571" y="5695784"/>
            <a:ext cx="109690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/>
              <a:t>Thus, normalizing the dataset results in </a:t>
            </a:r>
            <a:r>
              <a:rPr lang="en-IN" sz="1700" b="1" dirty="0"/>
              <a:t>no change in model accuracy</a:t>
            </a:r>
            <a:r>
              <a:rPr lang="en-IN" sz="1700" dirty="0"/>
              <a:t>, since linear regression is scale-invariant. This is indicated by the same MSE and R² score.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A502CD1-DD8C-AB95-7150-30FA51706ED8}"/>
                  </a:ext>
                </a:extLst>
              </p14:cNvPr>
              <p14:cNvContentPartPr/>
              <p14:nvPr/>
            </p14:nvContentPartPr>
            <p14:xfrm>
              <a:off x="803691" y="545626"/>
              <a:ext cx="10587600" cy="37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A502CD1-DD8C-AB95-7150-30FA51706E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051" y="482986"/>
                <a:ext cx="107132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6FA48FB-90D6-25F0-88FB-D15AF5C76D96}"/>
                  </a:ext>
                </a:extLst>
              </p14:cNvPr>
              <p14:cNvContentPartPr/>
              <p14:nvPr/>
            </p14:nvContentPartPr>
            <p14:xfrm>
              <a:off x="4133544" y="594253"/>
              <a:ext cx="5470560" cy="84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6FA48FB-90D6-25F0-88FB-D15AF5C76D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0544" y="531223"/>
                <a:ext cx="5596200" cy="20998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C46DF4-7B9D-29AA-D596-CC4A80683CBF}"/>
              </a:ext>
            </a:extLst>
          </p:cNvPr>
          <p:cNvCxnSpPr>
            <a:cxnSpLocks/>
          </p:cNvCxnSpPr>
          <p:nvPr/>
        </p:nvCxnSpPr>
        <p:spPr>
          <a:xfrm>
            <a:off x="689571" y="1533020"/>
            <a:ext cx="1055674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3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6A260-3565-5A7F-9431-CB6BABCAE103}"/>
              </a:ext>
            </a:extLst>
          </p:cNvPr>
          <p:cNvSpPr/>
          <p:nvPr/>
        </p:nvSpPr>
        <p:spPr>
          <a:xfrm>
            <a:off x="0" y="0"/>
            <a:ext cx="5331417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5EA97-16AA-A657-3AFE-5B64D4C7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817626"/>
            <a:ext cx="3799763" cy="1473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bg1"/>
                </a:solidFill>
              </a:rPr>
              <a:t>Regression model excluding tv expenditure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2E275-69EB-149F-659D-2FB606BF3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650216"/>
            <a:ext cx="3799763" cy="350471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The predictions are </a:t>
            </a:r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77"/>
              </a:rPr>
              <a:t>poorly aligned</a:t>
            </a: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 with actual sales — indicating a </a:t>
            </a:r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77"/>
              </a:rPr>
              <a:t>weak linear relationship</a:t>
            </a: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In the original dataset, </a:t>
            </a:r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77"/>
              </a:rPr>
              <a:t>TV advertising</a:t>
            </a: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 is often the </a:t>
            </a:r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77"/>
              </a:rPr>
              <a:t>most influential</a:t>
            </a: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 predictor of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Omitting it removes a key explanatory variable, making the model incomplete</a:t>
            </a:r>
            <a:r>
              <a:rPr lang="en-IN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skerville Old Face" panose="02020602080505020303" pitchFamily="18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BD694D-76F8-373E-C334-92E4FCC027B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 b="-4"/>
          <a:stretch>
            <a:fillRect/>
          </a:stretch>
        </p:blipFill>
        <p:spPr bwMode="auto">
          <a:xfrm>
            <a:off x="5494806" y="1116499"/>
            <a:ext cx="6410326" cy="50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626A2E-D478-2BD6-27D0-F30830CF8E2C}"/>
              </a:ext>
            </a:extLst>
          </p:cNvPr>
          <p:cNvCxnSpPr/>
          <p:nvPr/>
        </p:nvCxnSpPr>
        <p:spPr>
          <a:xfrm>
            <a:off x="800100" y="722376"/>
            <a:ext cx="191210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1B1047-34A3-FC05-55C3-FBE68C84C9AE}"/>
              </a:ext>
            </a:extLst>
          </p:cNvPr>
          <p:cNvCxnSpPr/>
          <p:nvPr/>
        </p:nvCxnSpPr>
        <p:spPr>
          <a:xfrm>
            <a:off x="800100" y="2328694"/>
            <a:ext cx="191210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2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0136A1-4DAB-6E0D-D02A-DF49E914C9AD}"/>
              </a:ext>
            </a:extLst>
          </p:cNvPr>
          <p:cNvSpPr/>
          <p:nvPr/>
        </p:nvSpPr>
        <p:spPr>
          <a:xfrm>
            <a:off x="0" y="0"/>
            <a:ext cx="12192000" cy="209227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C70A6-B73C-E397-81ED-E27718D7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46" y="784679"/>
            <a:ext cx="10691265" cy="13075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CAB9D-33BD-0237-53AC-7DB2DB7FF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80089"/>
              </p:ext>
            </p:extLst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6635F5-8AAC-5B02-1B13-35340C5F24A9}"/>
              </a:ext>
            </a:extLst>
          </p:cNvPr>
          <p:cNvCxnSpPr>
            <a:cxnSpLocks/>
          </p:cNvCxnSpPr>
          <p:nvPr/>
        </p:nvCxnSpPr>
        <p:spPr>
          <a:xfrm>
            <a:off x="576648" y="1611824"/>
            <a:ext cx="1069126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D6E58F-8AA3-A1D2-F196-D38BA1640253}"/>
              </a:ext>
            </a:extLst>
          </p:cNvPr>
          <p:cNvCxnSpPr>
            <a:cxnSpLocks/>
          </p:cNvCxnSpPr>
          <p:nvPr/>
        </p:nvCxnSpPr>
        <p:spPr>
          <a:xfrm>
            <a:off x="576647" y="477865"/>
            <a:ext cx="1069126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B2B80E-DB30-A3AB-1D4E-085AE9942776}"/>
                  </a:ext>
                </a:extLst>
              </p14:cNvPr>
              <p14:cNvContentPartPr/>
              <p14:nvPr/>
            </p14:nvContentPartPr>
            <p14:xfrm>
              <a:off x="766971" y="6014386"/>
              <a:ext cx="10829160" cy="269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B2B80E-DB30-A3AB-1D4E-085AE99427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31" y="5951386"/>
                <a:ext cx="1095480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095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1548</TotalTime>
  <Words>403</Words>
  <Application>Microsoft Macintosh PowerPoint</Application>
  <PresentationFormat>Widescreen</PresentationFormat>
  <Paragraphs>51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Adelle Sans Devanagari</vt:lpstr>
      <vt:lpstr>Aptos</vt:lpstr>
      <vt:lpstr>Arial</vt:lpstr>
      <vt:lpstr>Baskerville Old Face</vt:lpstr>
      <vt:lpstr>Calisto MT</vt:lpstr>
      <vt:lpstr>Univers Condensed</vt:lpstr>
      <vt:lpstr>Wingdings</vt:lpstr>
      <vt:lpstr>ChronicleVTI</vt:lpstr>
      <vt:lpstr>Predicting Sales using Advertising Data</vt:lpstr>
      <vt:lpstr>Objective</vt:lpstr>
      <vt:lpstr>Dataset Overview</vt:lpstr>
      <vt:lpstr>Impact of different media on sales </vt:lpstr>
      <vt:lpstr>Linear regression model </vt:lpstr>
      <vt:lpstr>Effect of normalization </vt:lpstr>
      <vt:lpstr>Regression model excluding tv expenditure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Kinshuk Jain</dc:creator>
  <cp:lastModifiedBy>Kinshuk Jain</cp:lastModifiedBy>
  <cp:revision>3</cp:revision>
  <dcterms:created xsi:type="dcterms:W3CDTF">2025-07-01T04:45:30Z</dcterms:created>
  <dcterms:modified xsi:type="dcterms:W3CDTF">2025-12-22T19:07:08Z</dcterms:modified>
</cp:coreProperties>
</file>